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 id="2147483882" r:id="rId5"/>
    <p:sldMasterId id="2147483890" r:id="rId6"/>
    <p:sldMasterId id="2147483909" r:id="rId7"/>
    <p:sldMasterId id="2147483917" r:id="rId8"/>
    <p:sldMasterId id="2147483924" r:id="rId9"/>
    <p:sldMasterId id="2147483958" r:id="rId10"/>
    <p:sldMasterId id="2147483997" r:id="rId11"/>
    <p:sldMasterId id="2147484012" r:id="rId12"/>
    <p:sldMasterId id="2147484065" r:id="rId13"/>
    <p:sldMasterId id="2147484084" r:id="rId14"/>
    <p:sldMasterId id="2147484126" r:id="rId15"/>
    <p:sldMasterId id="2147484144" r:id="rId16"/>
    <p:sldMasterId id="2147484188" r:id="rId17"/>
  </p:sldMasterIdLst>
  <p:notesMasterIdLst>
    <p:notesMasterId r:id="rId29"/>
  </p:notesMasterIdLst>
  <p:handoutMasterIdLst>
    <p:handoutMasterId r:id="rId30"/>
  </p:handoutMasterIdLst>
  <p:sldIdLst>
    <p:sldId id="2080108020" r:id="rId18"/>
    <p:sldId id="2080108030" r:id="rId19"/>
    <p:sldId id="2080108032" r:id="rId20"/>
    <p:sldId id="2080108033" r:id="rId21"/>
    <p:sldId id="2080108036" r:id="rId22"/>
    <p:sldId id="2080108037" r:id="rId23"/>
    <p:sldId id="2080108034" r:id="rId24"/>
    <p:sldId id="2080108035" r:id="rId25"/>
    <p:sldId id="2080108038" r:id="rId26"/>
    <p:sldId id="2080108039" r:id="rId27"/>
    <p:sldId id="2080108040" r:id="rId28"/>
  </p:sldIdLst>
  <p:sldSz cx="1219835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1" userDrawn="1">
          <p15:clr>
            <a:srgbClr val="A4A3A4"/>
          </p15:clr>
        </p15:guide>
        <p15:guide id="2" orient="horz" pos="4201" userDrawn="1">
          <p15:clr>
            <a:srgbClr val="A4A3A4"/>
          </p15:clr>
        </p15:guide>
        <p15:guide id="3" orient="horz" pos="3871">
          <p15:clr>
            <a:srgbClr val="A4A3A4"/>
          </p15:clr>
        </p15:guide>
        <p15:guide id="4" orient="horz" pos="890" userDrawn="1">
          <p15:clr>
            <a:srgbClr val="A4A3A4"/>
          </p15:clr>
        </p15:guide>
        <p15:guide id="5" orient="horz" pos="119" userDrawn="1">
          <p15:clr>
            <a:srgbClr val="A4A3A4"/>
          </p15:clr>
        </p15:guide>
        <p15:guide id="6" orient="horz" pos="1253" userDrawn="1">
          <p15:clr>
            <a:srgbClr val="A4A3A4"/>
          </p15:clr>
        </p15:guide>
        <p15:guide id="7" orient="horz" pos="391" userDrawn="1">
          <p15:clr>
            <a:srgbClr val="A4A3A4"/>
          </p15:clr>
        </p15:guide>
        <p15:guide id="8" orient="horz" pos="4192">
          <p15:clr>
            <a:srgbClr val="A4A3A4"/>
          </p15:clr>
        </p15:guide>
        <p15:guide id="9" orient="horz" pos="4088" userDrawn="1">
          <p15:clr>
            <a:srgbClr val="A4A3A4"/>
          </p15:clr>
        </p15:guide>
        <p15:guide id="10" pos="3866" userDrawn="1">
          <p15:clr>
            <a:srgbClr val="A4A3A4"/>
          </p15:clr>
        </p15:guide>
        <p15:guide id="11" pos="384">
          <p15:clr>
            <a:srgbClr val="A4A3A4"/>
          </p15:clr>
        </p15:guide>
        <p15:guide id="12" pos="7306" userDrawn="1">
          <p15:clr>
            <a:srgbClr val="A4A3A4"/>
          </p15:clr>
        </p15:guide>
        <p15:guide id="13" pos="3905">
          <p15:clr>
            <a:srgbClr val="A4A3A4"/>
          </p15:clr>
        </p15:guide>
        <p15:guide id="14" pos="3774" userDrawn="1">
          <p15:clr>
            <a:srgbClr val="A4A3A4"/>
          </p15:clr>
        </p15:guide>
        <p15:guide id="15" orient="horz" pos="1003"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dhi Kumari" initials="NK" lastIdx="1" clrIdx="0">
    <p:extLst>
      <p:ext uri="{19B8F6BF-5375-455C-9EA6-DF929625EA0E}">
        <p15:presenceInfo xmlns:p15="http://schemas.microsoft.com/office/powerpoint/2012/main" userId="S::Nidhi.Kumari@in.ey.com::9e861610-1ad4-4d7a-b686-9bd57616adb0" providerId="AD"/>
      </p:ext>
    </p:extLst>
  </p:cmAuthor>
  <p:cmAuthor id="2" name="Kara Cauter" initials="KC" lastIdx="3" clrIdx="1">
    <p:extLst>
      <p:ext uri="{19B8F6BF-5375-455C-9EA6-DF929625EA0E}">
        <p15:presenceInfo xmlns:p15="http://schemas.microsoft.com/office/powerpoint/2012/main" userId="S::Kara.Cauter@uk.ey.com::c4ee2312-a78f-4d68-83b3-fa74d7ecca1d" providerId="AD"/>
      </p:ext>
    </p:extLst>
  </p:cmAuthor>
  <p:cmAuthor id="3" name="Sean Smith" initials="SS" lastIdx="2" clrIdx="2">
    <p:extLst>
      <p:ext uri="{19B8F6BF-5375-455C-9EA6-DF929625EA0E}">
        <p15:presenceInfo xmlns:p15="http://schemas.microsoft.com/office/powerpoint/2012/main" userId="S::Sean.Smith@uk.ey.com::34f507d3-e21a-40bf-b138-01abcfc35e5d" providerId="AD"/>
      </p:ext>
    </p:extLst>
  </p:cmAuthor>
  <p:cmAuthor id="4" name="Jake Voller" initials="JV" lastIdx="6" clrIdx="3">
    <p:extLst>
      <p:ext uri="{19B8F6BF-5375-455C-9EA6-DF929625EA0E}">
        <p15:presenceInfo xmlns:p15="http://schemas.microsoft.com/office/powerpoint/2012/main" userId="S::Jake.Voller@uk.ey.com::15c0f857-1c36-4980-aa45-3c2ff50799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EB"/>
    <a:srgbClr val="FAEC00"/>
    <a:srgbClr val="00BDCC"/>
    <a:srgbClr val="FFE600"/>
    <a:srgbClr val="000000"/>
    <a:srgbClr val="F8F8F8"/>
    <a:srgbClr val="FAD200"/>
    <a:srgbClr val="FF0090"/>
    <a:srgbClr val="404040"/>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2777" autoAdjust="0"/>
  </p:normalViewPr>
  <p:slideViewPr>
    <p:cSldViewPr snapToGrid="0" snapToObjects="1" showGuides="1">
      <p:cViewPr varScale="1">
        <p:scale>
          <a:sx n="74" d="100"/>
          <a:sy n="74" d="100"/>
        </p:scale>
        <p:origin x="606" y="72"/>
      </p:cViewPr>
      <p:guideLst>
        <p:guide orient="horz" pos="3181"/>
        <p:guide orient="horz" pos="4201"/>
        <p:guide orient="horz" pos="3871"/>
        <p:guide orient="horz" pos="890"/>
        <p:guide orient="horz" pos="119"/>
        <p:guide orient="horz" pos="1253"/>
        <p:guide orient="horz" pos="391"/>
        <p:guide orient="horz" pos="4192"/>
        <p:guide orient="horz" pos="4088"/>
        <p:guide pos="3866"/>
        <p:guide pos="384"/>
        <p:guide pos="7306"/>
        <p:guide pos="3905"/>
        <p:guide pos="3774"/>
        <p:guide orient="horz" pos="1003"/>
      </p:guideLst>
    </p:cSldViewPr>
  </p:slideViewPr>
  <p:notesTextViewPr>
    <p:cViewPr>
      <p:scale>
        <a:sx n="66" d="100"/>
        <a:sy n="66" d="100"/>
      </p:scale>
      <p:origin x="0" y="0"/>
    </p:cViewPr>
  </p:notesTextViewPr>
  <p:sorterViewPr>
    <p:cViewPr varScale="1">
      <p:scale>
        <a:sx n="1" d="1"/>
        <a:sy n="1" d="1"/>
      </p:scale>
      <p:origin x="0" y="-1308"/>
    </p:cViewPr>
  </p:sorterViewPr>
  <p:notesViewPr>
    <p:cSldViewPr snapToGrid="0" snapToObjects="1" showGuides="1">
      <p:cViewPr varScale="1">
        <p:scale>
          <a:sx n="64" d="100"/>
          <a:sy n="64" d="100"/>
        </p:scale>
        <p:origin x="3096" y="77"/>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739" cy="511731"/>
          </a:xfrm>
          <a:prstGeom prst="rect">
            <a:avLst/>
          </a:prstGeom>
        </p:spPr>
        <p:txBody>
          <a:bodyPr vert="horz" lIns="99068" tIns="49534" rIns="99068" bIns="49534" rtlCol="0"/>
          <a:lstStyle>
            <a:lvl1pPr algn="l">
              <a:defRPr sz="1300"/>
            </a:lvl1pPr>
          </a:lstStyle>
          <a:p>
            <a:endParaRPr lang="en-GB" dirty="0">
              <a:latin typeface="Arial" pitchFamily="34" charset="0"/>
            </a:endParaRPr>
          </a:p>
        </p:txBody>
      </p:sp>
      <p:sp>
        <p:nvSpPr>
          <p:cNvPr id="3" name="Date Placeholder 2"/>
          <p:cNvSpPr>
            <a:spLocks noGrp="1"/>
          </p:cNvSpPr>
          <p:nvPr>
            <p:ph type="dt" sz="quarter" idx="1"/>
          </p:nvPr>
        </p:nvSpPr>
        <p:spPr>
          <a:xfrm>
            <a:off x="4023093" y="0"/>
            <a:ext cx="3077739" cy="511731"/>
          </a:xfrm>
          <a:prstGeom prst="rect">
            <a:avLst/>
          </a:prstGeom>
        </p:spPr>
        <p:txBody>
          <a:bodyPr vert="horz" lIns="99068" tIns="49534" rIns="99068" bIns="49534" rtlCol="0"/>
          <a:lstStyle>
            <a:lvl1pPr algn="r">
              <a:defRPr sz="1300"/>
            </a:lvl1pPr>
          </a:lstStyle>
          <a:p>
            <a:fld id="{75A85089-C692-4DEA-AC49-04CF34D4FE14}" type="datetimeFigureOut">
              <a:rPr lang="en-GB" smtClean="0">
                <a:latin typeface="Arial" pitchFamily="34" charset="0"/>
              </a:rPr>
              <a:pPr/>
              <a:t>19/08/2022</a:t>
            </a:fld>
            <a:endParaRPr lang="en-GB" dirty="0">
              <a:latin typeface="Arial" pitchFamily="34" charset="0"/>
            </a:endParaRPr>
          </a:p>
        </p:txBody>
      </p:sp>
      <p:sp>
        <p:nvSpPr>
          <p:cNvPr id="4" name="Footer Placeholder 3"/>
          <p:cNvSpPr>
            <a:spLocks noGrp="1"/>
          </p:cNvSpPr>
          <p:nvPr>
            <p:ph type="ftr" sz="quarter" idx="2"/>
          </p:nvPr>
        </p:nvSpPr>
        <p:spPr>
          <a:xfrm>
            <a:off x="1" y="9721106"/>
            <a:ext cx="3077739" cy="511731"/>
          </a:xfrm>
          <a:prstGeom prst="rect">
            <a:avLst/>
          </a:prstGeom>
        </p:spPr>
        <p:txBody>
          <a:bodyPr vert="horz" lIns="99068" tIns="49534" rIns="99068" bIns="49534" rtlCol="0" anchor="b"/>
          <a:lstStyle>
            <a:lvl1pPr algn="l">
              <a:defRPr sz="13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4023093" y="9721106"/>
            <a:ext cx="3077739" cy="511731"/>
          </a:xfrm>
          <a:prstGeom prst="rect">
            <a:avLst/>
          </a:prstGeom>
        </p:spPr>
        <p:txBody>
          <a:bodyPr vert="horz" lIns="99068" tIns="49534" rIns="99068" bIns="49534" rtlCol="0" anchor="b"/>
          <a:lstStyle>
            <a:lvl1pPr algn="r">
              <a:defRPr sz="13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739" cy="511731"/>
          </a:xfrm>
          <a:prstGeom prst="rect">
            <a:avLst/>
          </a:prstGeom>
        </p:spPr>
        <p:txBody>
          <a:bodyPr vert="horz" lIns="99068" tIns="49534" rIns="99068" bIns="49534" rtlCol="0"/>
          <a:lstStyle>
            <a:lvl1pPr algn="l">
              <a:defRPr sz="1300">
                <a:latin typeface="Arial" pitchFamily="34" charset="0"/>
              </a:defRPr>
            </a:lvl1pPr>
          </a:lstStyle>
          <a:p>
            <a:endParaRPr lang="en-GB" dirty="0"/>
          </a:p>
        </p:txBody>
      </p:sp>
      <p:sp>
        <p:nvSpPr>
          <p:cNvPr id="3" name="Date Placeholder 2"/>
          <p:cNvSpPr>
            <a:spLocks noGrp="1"/>
          </p:cNvSpPr>
          <p:nvPr>
            <p:ph type="dt" idx="1"/>
          </p:nvPr>
        </p:nvSpPr>
        <p:spPr>
          <a:xfrm>
            <a:off x="4023093" y="0"/>
            <a:ext cx="3077739" cy="511731"/>
          </a:xfrm>
          <a:prstGeom prst="rect">
            <a:avLst/>
          </a:prstGeom>
        </p:spPr>
        <p:txBody>
          <a:bodyPr vert="horz" lIns="99068" tIns="49534" rIns="99068" bIns="49534" rtlCol="0"/>
          <a:lstStyle>
            <a:lvl1pPr algn="r">
              <a:defRPr sz="1300">
                <a:latin typeface="Arial" pitchFamily="34" charset="0"/>
              </a:defRPr>
            </a:lvl1pPr>
          </a:lstStyle>
          <a:p>
            <a:fld id="{8045EBA9-A28D-4849-BFEA-AA04F6A21B63}" type="datetimeFigureOut">
              <a:rPr lang="en-GB" smtClean="0"/>
              <a:pPr/>
              <a:t>19/08/2022</a:t>
            </a:fld>
            <a:endParaRPr lang="en-GB" dirty="0"/>
          </a:p>
        </p:txBody>
      </p:sp>
      <p:sp>
        <p:nvSpPr>
          <p:cNvPr id="4" name="Slide Image Placeholder 3"/>
          <p:cNvSpPr>
            <a:spLocks noGrp="1" noRot="1" noChangeAspect="1"/>
          </p:cNvSpPr>
          <p:nvPr>
            <p:ph type="sldImg" idx="2"/>
          </p:nvPr>
        </p:nvSpPr>
        <p:spPr>
          <a:xfrm>
            <a:off x="138113" y="766763"/>
            <a:ext cx="6826250" cy="3838575"/>
          </a:xfrm>
          <a:prstGeom prst="rect">
            <a:avLst/>
          </a:prstGeom>
          <a:noFill/>
          <a:ln w="12700">
            <a:solidFill>
              <a:prstClr val="black"/>
            </a:solidFill>
          </a:ln>
        </p:spPr>
        <p:txBody>
          <a:bodyPr vert="horz" lIns="99068" tIns="49534" rIns="99068" bIns="49534" rtlCol="0" anchor="ctr"/>
          <a:lstStyle/>
          <a:p>
            <a:endParaRPr lang="en-GB" dirty="0"/>
          </a:p>
        </p:txBody>
      </p:sp>
      <p:sp>
        <p:nvSpPr>
          <p:cNvPr id="5" name="Notes Placeholder 4"/>
          <p:cNvSpPr>
            <a:spLocks noGrp="1"/>
          </p:cNvSpPr>
          <p:nvPr>
            <p:ph type="body" sz="quarter" idx="3"/>
          </p:nvPr>
        </p:nvSpPr>
        <p:spPr>
          <a:xfrm>
            <a:off x="710248" y="4861442"/>
            <a:ext cx="5681980" cy="4605576"/>
          </a:xfrm>
          <a:prstGeom prst="rect">
            <a:avLst/>
          </a:prstGeom>
        </p:spPr>
        <p:txBody>
          <a:bodyPr vert="horz" lIns="99068" tIns="49534" rIns="99068" bIns="4953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721106"/>
            <a:ext cx="3077739" cy="511731"/>
          </a:xfrm>
          <a:prstGeom prst="rect">
            <a:avLst/>
          </a:prstGeom>
        </p:spPr>
        <p:txBody>
          <a:bodyPr vert="horz" lIns="99068" tIns="49534" rIns="99068" bIns="49534" rtlCol="0" anchor="b"/>
          <a:lstStyle>
            <a:lvl1pPr algn="l">
              <a:defRPr sz="1300">
                <a:latin typeface="Arial" pitchFamily="34" charset="0"/>
              </a:defRPr>
            </a:lvl1pPr>
          </a:lstStyle>
          <a:p>
            <a:endParaRPr lang="en-GB" dirty="0"/>
          </a:p>
        </p:txBody>
      </p:sp>
      <p:sp>
        <p:nvSpPr>
          <p:cNvPr id="7" name="Slide Number Placeholder 6"/>
          <p:cNvSpPr>
            <a:spLocks noGrp="1"/>
          </p:cNvSpPr>
          <p:nvPr>
            <p:ph type="sldNum" sz="quarter" idx="5"/>
          </p:nvPr>
        </p:nvSpPr>
        <p:spPr>
          <a:xfrm>
            <a:off x="4023093" y="9721106"/>
            <a:ext cx="3077739" cy="511731"/>
          </a:xfrm>
          <a:prstGeom prst="rect">
            <a:avLst/>
          </a:prstGeom>
        </p:spPr>
        <p:txBody>
          <a:bodyPr vert="horz" lIns="99068" tIns="49534" rIns="99068" bIns="49534" rtlCol="0" anchor="b"/>
          <a:lstStyle>
            <a:lvl1pPr algn="r">
              <a:defRPr sz="13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1.emf"/><Relationship Id="rId4" Type="http://schemas.openxmlformats.org/officeDocument/2006/relationships/oleObject" Target="../embeddings/oleObject2.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32.wmf"/><Relationship Id="rId1" Type="http://schemas.openxmlformats.org/officeDocument/2006/relationships/slideMaster" Target="../slideMasters/slideMaster10.xml"/><Relationship Id="rId4" Type="http://schemas.openxmlformats.org/officeDocument/2006/relationships/image" Target="../media/image33.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4.wmf"/><Relationship Id="rId1" Type="http://schemas.openxmlformats.org/officeDocument/2006/relationships/slideMaster" Target="../slideMasters/slideMaster10.xml"/><Relationship Id="rId4" Type="http://schemas.openxmlformats.org/officeDocument/2006/relationships/image" Target="../media/image33.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1.xml"/><Relationship Id="rId4" Type="http://schemas.openxmlformats.org/officeDocument/2006/relationships/image" Target="../media/image42.sv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40.jpe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6.wmf"/><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6.w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Rectangle 1"/>
          <p:cNvSpPr/>
          <p:nvPr userDrawn="1"/>
        </p:nvSpPr>
        <p:spPr>
          <a:xfrm>
            <a:off x="0" y="0"/>
            <a:ext cx="2795758"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5758" y="0"/>
            <a:ext cx="9402592" cy="6858000"/>
          </a:xfrm>
          <a:prstGeom prst="rect">
            <a:avLst/>
          </a:prstGeom>
        </p:spPr>
      </p:pic>
      <p:sp>
        <p:nvSpPr>
          <p:cNvPr id="16" name="Freeform 15"/>
          <p:cNvSpPr>
            <a:spLocks noChangeAspect="1"/>
          </p:cNvSpPr>
          <p:nvPr userDrawn="1"/>
        </p:nvSpPr>
        <p:spPr>
          <a:xfrm>
            <a:off x="626014" y="1107279"/>
            <a:ext cx="5236306" cy="3259217"/>
          </a:xfrm>
          <a:custGeom>
            <a:avLst/>
            <a:gdLst>
              <a:gd name="connsiteX0" fmla="*/ 4954758 w 4954758"/>
              <a:gd name="connsiteY0" fmla="*/ 0 h 3083974"/>
              <a:gd name="connsiteX1" fmla="*/ 4954758 w 4954758"/>
              <a:gd name="connsiteY1" fmla="*/ 3083974 h 3083974"/>
              <a:gd name="connsiteX2" fmla="*/ 6015 w 4954758"/>
              <a:gd name="connsiteY2" fmla="*/ 3083974 h 3083974"/>
              <a:gd name="connsiteX3" fmla="*/ 120 w 4954758"/>
              <a:gd name="connsiteY3" fmla="*/ 875333 h 3083974"/>
              <a:gd name="connsiteX4" fmla="*/ 4954758 w 4954758"/>
              <a:gd name="connsiteY4" fmla="*/ 0 h 30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758" h="3083974">
                <a:moveTo>
                  <a:pt x="4954758" y="0"/>
                </a:moveTo>
                <a:lnTo>
                  <a:pt x="4954758" y="3083974"/>
                </a:lnTo>
                <a:lnTo>
                  <a:pt x="6015" y="3083974"/>
                </a:lnTo>
                <a:cubicBezTo>
                  <a:pt x="7227" y="2350943"/>
                  <a:pt x="-1091" y="1608365"/>
                  <a:pt x="120" y="875333"/>
                </a:cubicBezTo>
                <a:lnTo>
                  <a:pt x="4954758" y="0"/>
                </a:lnTo>
                <a:close/>
              </a:path>
            </a:pathLst>
          </a:cu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200" dirty="0">
              <a:solidFill>
                <a:schemeClr val="tx1"/>
              </a:solidFill>
            </a:endParaRPr>
          </a:p>
        </p:txBody>
      </p:sp>
      <p:sp>
        <p:nvSpPr>
          <p:cNvPr id="14" name="Title 1"/>
          <p:cNvSpPr>
            <a:spLocks noGrp="1"/>
          </p:cNvSpPr>
          <p:nvPr>
            <p:ph type="ctrTitle"/>
          </p:nvPr>
        </p:nvSpPr>
        <p:spPr>
          <a:xfrm>
            <a:off x="1014868" y="2240280"/>
            <a:ext cx="4565904"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1014868" y="3218688"/>
            <a:ext cx="4565904"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25602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44914"/>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062178"/>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46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xmlns=""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6116778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C129049-E3D5-4C0A-BB1F-72BEDB1FB59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774066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xmlns="" id="{501A2F11-32A0-4526-A5F7-F4382DA5B47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868224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E83BDE2E-2BCF-4140-945E-7D5610CDE4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54"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64699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763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11D009DF-7075-4D36-B3EA-C845471C11B5}"/>
              </a:ext>
            </a:extLst>
          </p:cNvPr>
          <p:cNvGrpSpPr/>
          <p:nvPr userDrawn="1"/>
        </p:nvGrpSpPr>
        <p:grpSpPr>
          <a:xfrm>
            <a:off x="0" y="0"/>
            <a:ext cx="12198350" cy="6858000"/>
            <a:chOff x="0" y="0"/>
            <a:chExt cx="12198350" cy="6858000"/>
          </a:xfrm>
        </p:grpSpPr>
        <p:cxnSp>
          <p:nvCxnSpPr>
            <p:cNvPr id="3" name="Straight Connector 2">
              <a:extLst>
                <a:ext uri="{FF2B5EF4-FFF2-40B4-BE49-F238E27FC236}">
                  <a16:creationId xmlns:a16="http://schemas.microsoft.com/office/drawing/2014/main" xmlns="" id="{855164E4-8EB7-4002-8C3B-A51D5C4F1C26}"/>
                </a:ext>
              </a:extLst>
            </p:cNvPr>
            <p:cNvCxnSpPr/>
            <p:nvPr userDrawn="1"/>
          </p:nvCxnSpPr>
          <p:spPr>
            <a:xfrm>
              <a:off x="19677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700F39CF-8DBE-4668-B6D3-428DF8D5FBFD}"/>
                </a:ext>
              </a:extLst>
            </p:cNvPr>
            <p:cNvCxnSpPr/>
            <p:nvPr userDrawn="1"/>
          </p:nvCxnSpPr>
          <p:spPr>
            <a:xfrm>
              <a:off x="43983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38E67B96-6E6A-4C20-8498-524BF21761B2}"/>
                </a:ext>
              </a:extLst>
            </p:cNvPr>
            <p:cNvCxnSpPr/>
            <p:nvPr userDrawn="1"/>
          </p:nvCxnSpPr>
          <p:spPr>
            <a:xfrm>
              <a:off x="67133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A3A657DF-36E1-4073-AEBA-D37E047E55FA}"/>
                </a:ext>
              </a:extLst>
            </p:cNvPr>
            <p:cNvCxnSpPr/>
            <p:nvPr userDrawn="1"/>
          </p:nvCxnSpPr>
          <p:spPr>
            <a:xfrm>
              <a:off x="91440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CDC492AD-44E4-49AA-8B3A-E6CA1657A361}"/>
                </a:ext>
              </a:extLst>
            </p:cNvPr>
            <p:cNvCxnSpPr/>
            <p:nvPr userDrawn="1"/>
          </p:nvCxnSpPr>
          <p:spPr>
            <a:xfrm>
              <a:off x="11343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AB3DAB8F-2940-4F5C-9269-94616CE8B6CD}"/>
                </a:ext>
              </a:extLst>
            </p:cNvPr>
            <p:cNvCxnSpPr/>
            <p:nvPr userDrawn="1"/>
          </p:nvCxnSpPr>
          <p:spPr>
            <a:xfrm>
              <a:off x="137738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B502D9F8-4E96-413B-A43B-CEF5234DF639}"/>
                </a:ext>
              </a:extLst>
            </p:cNvPr>
            <p:cNvCxnSpPr/>
            <p:nvPr userDrawn="1"/>
          </p:nvCxnSpPr>
          <p:spPr>
            <a:xfrm>
              <a:off x="160888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88F857A-B2BC-4B12-AFCF-56FC8993EC9E}"/>
                </a:ext>
              </a:extLst>
            </p:cNvPr>
            <p:cNvCxnSpPr/>
            <p:nvPr userDrawn="1"/>
          </p:nvCxnSpPr>
          <p:spPr>
            <a:xfrm>
              <a:off x="185195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A43D3D4-7224-4BD3-96AA-16105C6C3175}"/>
                </a:ext>
              </a:extLst>
            </p:cNvPr>
            <p:cNvCxnSpPr/>
            <p:nvPr userDrawn="1"/>
          </p:nvCxnSpPr>
          <p:spPr>
            <a:xfrm>
              <a:off x="209501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C00BB1D-5C42-44DF-B77A-7D4A25B57882}"/>
                </a:ext>
              </a:extLst>
            </p:cNvPr>
            <p:cNvCxnSpPr/>
            <p:nvPr userDrawn="1"/>
          </p:nvCxnSpPr>
          <p:spPr>
            <a:xfrm>
              <a:off x="233808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335FC58E-02CF-4BC6-9ABE-6A4E5F3FE98D}"/>
                </a:ext>
              </a:extLst>
            </p:cNvPr>
            <p:cNvCxnSpPr/>
            <p:nvPr userDrawn="1"/>
          </p:nvCxnSpPr>
          <p:spPr>
            <a:xfrm>
              <a:off x="256958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B5830CF0-AF36-413C-A9A4-4E240F8B8DB8}"/>
                </a:ext>
              </a:extLst>
            </p:cNvPr>
            <p:cNvCxnSpPr/>
            <p:nvPr userDrawn="1"/>
          </p:nvCxnSpPr>
          <p:spPr>
            <a:xfrm>
              <a:off x="281264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17E451B-EC69-47EC-87BB-68D144EAAFE4}"/>
                </a:ext>
              </a:extLst>
            </p:cNvPr>
            <p:cNvCxnSpPr/>
            <p:nvPr userDrawn="1"/>
          </p:nvCxnSpPr>
          <p:spPr>
            <a:xfrm>
              <a:off x="303256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CC7031A-6C29-4922-9EF5-51F5EB5C8B31}"/>
                </a:ext>
              </a:extLst>
            </p:cNvPr>
            <p:cNvCxnSpPr/>
            <p:nvPr userDrawn="1"/>
          </p:nvCxnSpPr>
          <p:spPr>
            <a:xfrm>
              <a:off x="327563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11E867A2-B6C1-4C19-815C-6DF8E6B31E84}"/>
                </a:ext>
              </a:extLst>
            </p:cNvPr>
            <p:cNvCxnSpPr/>
            <p:nvPr userDrawn="1"/>
          </p:nvCxnSpPr>
          <p:spPr>
            <a:xfrm>
              <a:off x="350713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3E872D9-CBCA-4964-A00E-D2E5C460E375}"/>
                </a:ext>
              </a:extLst>
            </p:cNvPr>
            <p:cNvCxnSpPr/>
            <p:nvPr userDrawn="1"/>
          </p:nvCxnSpPr>
          <p:spPr>
            <a:xfrm>
              <a:off x="375019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370B1231-E493-4F2C-83BB-D9CE24FDB0EB}"/>
                </a:ext>
              </a:extLst>
            </p:cNvPr>
            <p:cNvCxnSpPr/>
            <p:nvPr userDrawn="1"/>
          </p:nvCxnSpPr>
          <p:spPr>
            <a:xfrm>
              <a:off x="400484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41218D7-4C9D-4734-81CF-2CE256FC93B9}"/>
                </a:ext>
              </a:extLst>
            </p:cNvPr>
            <p:cNvCxnSpPr/>
            <p:nvPr userDrawn="1"/>
          </p:nvCxnSpPr>
          <p:spPr>
            <a:xfrm>
              <a:off x="424790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51FBF1D5-C6A4-4958-83EB-85C53479AD00}"/>
                </a:ext>
              </a:extLst>
            </p:cNvPr>
            <p:cNvCxnSpPr/>
            <p:nvPr userDrawn="1"/>
          </p:nvCxnSpPr>
          <p:spPr>
            <a:xfrm>
              <a:off x="447940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749B66EF-E7B3-46ED-BCB8-20697D0AD762}"/>
                </a:ext>
              </a:extLst>
            </p:cNvPr>
            <p:cNvCxnSpPr/>
            <p:nvPr userDrawn="1"/>
          </p:nvCxnSpPr>
          <p:spPr>
            <a:xfrm>
              <a:off x="472247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F8A9C10-1B20-47DC-B5FA-670570FEA335}"/>
                </a:ext>
              </a:extLst>
            </p:cNvPr>
            <p:cNvCxnSpPr/>
            <p:nvPr userDrawn="1"/>
          </p:nvCxnSpPr>
          <p:spPr>
            <a:xfrm>
              <a:off x="494239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F0F9C99-2D39-4DE1-BF15-2B5917883C4D}"/>
                </a:ext>
              </a:extLst>
            </p:cNvPr>
            <p:cNvCxnSpPr/>
            <p:nvPr userDrawn="1"/>
          </p:nvCxnSpPr>
          <p:spPr>
            <a:xfrm>
              <a:off x="518545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C5D5120C-C100-4561-8EEE-A7BBD3DF1E6A}"/>
                </a:ext>
              </a:extLst>
            </p:cNvPr>
            <p:cNvCxnSpPr/>
            <p:nvPr userDrawn="1"/>
          </p:nvCxnSpPr>
          <p:spPr>
            <a:xfrm>
              <a:off x="541695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9E4476AA-62B9-4FA0-BD6E-E2E03F9F5A76}"/>
                </a:ext>
              </a:extLst>
            </p:cNvPr>
            <p:cNvCxnSpPr/>
            <p:nvPr userDrawn="1"/>
          </p:nvCxnSpPr>
          <p:spPr>
            <a:xfrm>
              <a:off x="566002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BE9D828C-0FBF-40E5-8F04-D3E0C4CFEE7F}"/>
                </a:ext>
              </a:extLst>
            </p:cNvPr>
            <p:cNvCxnSpPr/>
            <p:nvPr userDrawn="1"/>
          </p:nvCxnSpPr>
          <p:spPr>
            <a:xfrm>
              <a:off x="590308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EC365DC-83B8-4B3A-8C7C-4D5015033F7F}"/>
                </a:ext>
              </a:extLst>
            </p:cNvPr>
            <p:cNvCxnSpPr/>
            <p:nvPr userDrawn="1"/>
          </p:nvCxnSpPr>
          <p:spPr>
            <a:xfrm>
              <a:off x="614615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CA6DED3-5DE3-49E4-A926-C1AB12D862DA}"/>
                </a:ext>
              </a:extLst>
            </p:cNvPr>
            <p:cNvCxnSpPr/>
            <p:nvPr userDrawn="1"/>
          </p:nvCxnSpPr>
          <p:spPr>
            <a:xfrm>
              <a:off x="637765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1175560-9B61-4B7D-A939-1B58E9477D93}"/>
                </a:ext>
              </a:extLst>
            </p:cNvPr>
            <p:cNvCxnSpPr/>
            <p:nvPr userDrawn="1"/>
          </p:nvCxnSpPr>
          <p:spPr>
            <a:xfrm>
              <a:off x="662071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17514D80-A9F3-4AD8-9E38-C33920C81E24}"/>
                </a:ext>
              </a:extLst>
            </p:cNvPr>
            <p:cNvCxnSpPr/>
            <p:nvPr userDrawn="1"/>
          </p:nvCxnSpPr>
          <p:spPr>
            <a:xfrm>
              <a:off x="684063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FB8F963F-A6E4-46DC-98C5-2ACC0E7ED83A}"/>
                </a:ext>
              </a:extLst>
            </p:cNvPr>
            <p:cNvCxnSpPr/>
            <p:nvPr userDrawn="1"/>
          </p:nvCxnSpPr>
          <p:spPr>
            <a:xfrm>
              <a:off x="708370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C9F51050-A574-46F3-95AF-3F1B143B04EE}"/>
                </a:ext>
              </a:extLst>
            </p:cNvPr>
            <p:cNvCxnSpPr/>
            <p:nvPr userDrawn="1"/>
          </p:nvCxnSpPr>
          <p:spPr>
            <a:xfrm>
              <a:off x="731520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EB56E77D-9CE0-48B2-8BED-4C2295C6714D}"/>
                </a:ext>
              </a:extLst>
            </p:cNvPr>
            <p:cNvCxnSpPr/>
            <p:nvPr userDrawn="1"/>
          </p:nvCxnSpPr>
          <p:spPr>
            <a:xfrm>
              <a:off x="755826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A7A83635-B70B-4BC9-9895-97CC3AB57DC2}"/>
                </a:ext>
              </a:extLst>
            </p:cNvPr>
            <p:cNvCxnSpPr/>
            <p:nvPr userDrawn="1"/>
          </p:nvCxnSpPr>
          <p:spPr>
            <a:xfrm>
              <a:off x="780133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916052C1-0418-47C4-9869-A429FFB37611}"/>
                </a:ext>
              </a:extLst>
            </p:cNvPr>
            <p:cNvCxnSpPr/>
            <p:nvPr userDrawn="1"/>
          </p:nvCxnSpPr>
          <p:spPr>
            <a:xfrm>
              <a:off x="804440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C9AFFB5D-88C9-4DFB-BF71-0D6202C7B2A4}"/>
                </a:ext>
              </a:extLst>
            </p:cNvPr>
            <p:cNvCxnSpPr/>
            <p:nvPr userDrawn="1"/>
          </p:nvCxnSpPr>
          <p:spPr>
            <a:xfrm>
              <a:off x="827589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74C141B-D4A0-44D2-BDD5-1657FE6F5920}"/>
                </a:ext>
              </a:extLst>
            </p:cNvPr>
            <p:cNvCxnSpPr/>
            <p:nvPr userDrawn="1"/>
          </p:nvCxnSpPr>
          <p:spPr>
            <a:xfrm>
              <a:off x="851896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CF4FDD7-AAD3-4D44-90A9-E4BE243E9367}"/>
                </a:ext>
              </a:extLst>
            </p:cNvPr>
            <p:cNvCxnSpPr/>
            <p:nvPr userDrawn="1"/>
          </p:nvCxnSpPr>
          <p:spPr>
            <a:xfrm>
              <a:off x="873888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A2A4A66E-676C-4B58-9D65-C09A4F027899}"/>
                </a:ext>
              </a:extLst>
            </p:cNvPr>
            <p:cNvCxnSpPr/>
            <p:nvPr userDrawn="1"/>
          </p:nvCxnSpPr>
          <p:spPr>
            <a:xfrm>
              <a:off x="898195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8BC3F87-8286-4BCD-994A-79211AE64E58}"/>
                </a:ext>
              </a:extLst>
            </p:cNvPr>
            <p:cNvCxnSpPr/>
            <p:nvPr userDrawn="1"/>
          </p:nvCxnSpPr>
          <p:spPr>
            <a:xfrm>
              <a:off x="921344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0C0F5633-E28A-498B-A3B0-54B5B2BCC763}"/>
                </a:ext>
              </a:extLst>
            </p:cNvPr>
            <p:cNvCxnSpPr/>
            <p:nvPr userDrawn="1"/>
          </p:nvCxnSpPr>
          <p:spPr>
            <a:xfrm>
              <a:off x="945651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D583466-A0EC-4964-A4A9-2F626E50C3B7}"/>
                </a:ext>
              </a:extLst>
            </p:cNvPr>
            <p:cNvCxnSpPr/>
            <p:nvPr userDrawn="1"/>
          </p:nvCxnSpPr>
          <p:spPr>
            <a:xfrm>
              <a:off x="969958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98F24DD-D7A1-4E58-AA23-C1125201CA7D}"/>
                </a:ext>
              </a:extLst>
            </p:cNvPr>
            <p:cNvCxnSpPr/>
            <p:nvPr userDrawn="1"/>
          </p:nvCxnSpPr>
          <p:spPr>
            <a:xfrm>
              <a:off x="994265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0D7E101-A79E-498F-8ADC-CAC43C1D2873}"/>
                </a:ext>
              </a:extLst>
            </p:cNvPr>
            <p:cNvCxnSpPr/>
            <p:nvPr userDrawn="1"/>
          </p:nvCxnSpPr>
          <p:spPr>
            <a:xfrm>
              <a:off x="1017414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038EF08E-EE49-4DCD-ACFE-DD54863E35CF}"/>
                </a:ext>
              </a:extLst>
            </p:cNvPr>
            <p:cNvCxnSpPr/>
            <p:nvPr userDrawn="1"/>
          </p:nvCxnSpPr>
          <p:spPr>
            <a:xfrm>
              <a:off x="1041721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C30EB045-8E67-4B35-A057-284ADDB0E99E}"/>
                </a:ext>
              </a:extLst>
            </p:cNvPr>
            <p:cNvCxnSpPr/>
            <p:nvPr userDrawn="1"/>
          </p:nvCxnSpPr>
          <p:spPr>
            <a:xfrm>
              <a:off x="1063713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2BB58A5B-4796-458B-BDE6-02CB4AF9BD7A}"/>
                </a:ext>
              </a:extLst>
            </p:cNvPr>
            <p:cNvCxnSpPr/>
            <p:nvPr userDrawn="1"/>
          </p:nvCxnSpPr>
          <p:spPr>
            <a:xfrm>
              <a:off x="1088020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1E58E07D-6216-4680-A127-E4CC03BB25F9}"/>
                </a:ext>
              </a:extLst>
            </p:cNvPr>
            <p:cNvCxnSpPr/>
            <p:nvPr userDrawn="1"/>
          </p:nvCxnSpPr>
          <p:spPr>
            <a:xfrm>
              <a:off x="1111169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83D6A4B-9A19-4E5F-BE6D-7AFAFFA8C4FC}"/>
                </a:ext>
              </a:extLst>
            </p:cNvPr>
            <p:cNvCxnSpPr/>
            <p:nvPr userDrawn="1"/>
          </p:nvCxnSpPr>
          <p:spPr>
            <a:xfrm>
              <a:off x="1135476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E1A5E2DC-846C-4C5F-974F-224EE2C445CF}"/>
                </a:ext>
              </a:extLst>
            </p:cNvPr>
            <p:cNvCxnSpPr/>
            <p:nvPr userDrawn="1"/>
          </p:nvCxnSpPr>
          <p:spPr>
            <a:xfrm>
              <a:off x="1158625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C551EF55-E339-4C82-872B-366199BB7B1B}"/>
                </a:ext>
              </a:extLst>
            </p:cNvPr>
            <p:cNvCxnSpPr/>
            <p:nvPr userDrawn="1"/>
          </p:nvCxnSpPr>
          <p:spPr>
            <a:xfrm>
              <a:off x="1182932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58754D7E-9E6F-4E84-8404-F4F0B4F04BF3}"/>
                </a:ext>
              </a:extLst>
            </p:cNvPr>
            <p:cNvCxnSpPr/>
            <p:nvPr userDrawn="1"/>
          </p:nvCxnSpPr>
          <p:spPr>
            <a:xfrm>
              <a:off x="120608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7424FCE8-6421-4B5B-96A0-34E11AC26CF7}"/>
                </a:ext>
              </a:extLst>
            </p:cNvPr>
            <p:cNvCxnSpPr/>
            <p:nvPr userDrawn="1"/>
          </p:nvCxnSpPr>
          <p:spPr>
            <a:xfrm>
              <a:off x="0" y="1967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70DD675-23AB-452E-B5BA-C18601A3ABAB}"/>
                </a:ext>
              </a:extLst>
            </p:cNvPr>
            <p:cNvCxnSpPr/>
            <p:nvPr userDrawn="1"/>
          </p:nvCxnSpPr>
          <p:spPr>
            <a:xfrm>
              <a:off x="0" y="4282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20DA362D-826E-425E-9FD7-F52420A9A922}"/>
                </a:ext>
              </a:extLst>
            </p:cNvPr>
            <p:cNvCxnSpPr/>
            <p:nvPr userDrawn="1"/>
          </p:nvCxnSpPr>
          <p:spPr>
            <a:xfrm>
              <a:off x="0" y="6481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B7906605-C130-4770-AC5E-DFDD496FF922}"/>
                </a:ext>
              </a:extLst>
            </p:cNvPr>
            <p:cNvCxnSpPr/>
            <p:nvPr userDrawn="1"/>
          </p:nvCxnSpPr>
          <p:spPr>
            <a:xfrm>
              <a:off x="0" y="8796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DC144CB8-8EA2-43B1-8B68-659CF0D2EA4C}"/>
                </a:ext>
              </a:extLst>
            </p:cNvPr>
            <p:cNvCxnSpPr/>
            <p:nvPr userDrawn="1"/>
          </p:nvCxnSpPr>
          <p:spPr>
            <a:xfrm>
              <a:off x="0" y="1099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BF3A277-8ACC-4FC0-A09A-C85C82AC66ED}"/>
                </a:ext>
              </a:extLst>
            </p:cNvPr>
            <p:cNvCxnSpPr/>
            <p:nvPr userDrawn="1"/>
          </p:nvCxnSpPr>
          <p:spPr>
            <a:xfrm>
              <a:off x="0" y="1331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8E8E87A6-5DFF-4903-861C-40A199142C81}"/>
                </a:ext>
              </a:extLst>
            </p:cNvPr>
            <p:cNvCxnSpPr/>
            <p:nvPr userDrawn="1"/>
          </p:nvCxnSpPr>
          <p:spPr>
            <a:xfrm>
              <a:off x="0" y="1551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5D814BD-FF1A-4D15-87D0-759E4689F85B}"/>
                </a:ext>
              </a:extLst>
            </p:cNvPr>
            <p:cNvCxnSpPr/>
            <p:nvPr userDrawn="1"/>
          </p:nvCxnSpPr>
          <p:spPr>
            <a:xfrm>
              <a:off x="0" y="1782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4C7A58E9-ADBD-4757-9A1D-BA7DEDC30802}"/>
                </a:ext>
              </a:extLst>
            </p:cNvPr>
            <p:cNvCxnSpPr/>
            <p:nvPr userDrawn="1"/>
          </p:nvCxnSpPr>
          <p:spPr>
            <a:xfrm>
              <a:off x="0" y="20255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D602F8FB-2573-4195-9249-6C4D5ACACA7E}"/>
                </a:ext>
              </a:extLst>
            </p:cNvPr>
            <p:cNvCxnSpPr/>
            <p:nvPr userDrawn="1"/>
          </p:nvCxnSpPr>
          <p:spPr>
            <a:xfrm>
              <a:off x="0" y="22570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6ED4572E-26C3-4D08-9C5B-916F4ADEB2F4}"/>
                </a:ext>
              </a:extLst>
            </p:cNvPr>
            <p:cNvCxnSpPr/>
            <p:nvPr userDrawn="1"/>
          </p:nvCxnSpPr>
          <p:spPr>
            <a:xfrm>
              <a:off x="0" y="24769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9518F0A3-AE05-49CA-8F2B-7936AC230E3E}"/>
                </a:ext>
              </a:extLst>
            </p:cNvPr>
            <p:cNvCxnSpPr/>
            <p:nvPr userDrawn="1"/>
          </p:nvCxnSpPr>
          <p:spPr>
            <a:xfrm>
              <a:off x="0" y="27084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073E13AA-FC21-4B38-B597-7DE8A340D112}"/>
                </a:ext>
              </a:extLst>
            </p:cNvPr>
            <p:cNvCxnSpPr/>
            <p:nvPr userDrawn="1"/>
          </p:nvCxnSpPr>
          <p:spPr>
            <a:xfrm>
              <a:off x="0" y="29283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6233070B-938D-4CE1-B3C8-FC2E1191D7B0}"/>
                </a:ext>
              </a:extLst>
            </p:cNvPr>
            <p:cNvCxnSpPr/>
            <p:nvPr userDrawn="1"/>
          </p:nvCxnSpPr>
          <p:spPr>
            <a:xfrm>
              <a:off x="0" y="31598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EA3CEFF6-CFC8-4427-A68B-E54278E29105}"/>
                </a:ext>
              </a:extLst>
            </p:cNvPr>
            <p:cNvCxnSpPr/>
            <p:nvPr userDrawn="1"/>
          </p:nvCxnSpPr>
          <p:spPr>
            <a:xfrm>
              <a:off x="0" y="33798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C29C62F6-4C24-48D3-BD85-8315C61B3294}"/>
                </a:ext>
              </a:extLst>
            </p:cNvPr>
            <p:cNvCxnSpPr/>
            <p:nvPr userDrawn="1"/>
          </p:nvCxnSpPr>
          <p:spPr>
            <a:xfrm>
              <a:off x="0" y="36113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8B4428EF-DD52-4618-ABAD-E5C767508A0D}"/>
                </a:ext>
              </a:extLst>
            </p:cNvPr>
            <p:cNvCxnSpPr/>
            <p:nvPr userDrawn="1"/>
          </p:nvCxnSpPr>
          <p:spPr>
            <a:xfrm>
              <a:off x="0" y="38427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580D05F0-8914-4F82-80DC-9A51E04CAD62}"/>
                </a:ext>
              </a:extLst>
            </p:cNvPr>
            <p:cNvCxnSpPr/>
            <p:nvPr userDrawn="1"/>
          </p:nvCxnSpPr>
          <p:spPr>
            <a:xfrm>
              <a:off x="0" y="40742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14FD3553-A2D2-417A-AA71-B903F9D9721D}"/>
                </a:ext>
              </a:extLst>
            </p:cNvPr>
            <p:cNvCxnSpPr/>
            <p:nvPr userDrawn="1"/>
          </p:nvCxnSpPr>
          <p:spPr>
            <a:xfrm>
              <a:off x="0" y="42942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42EC6AB3-C75A-40F7-8EC3-50A0E534FF8F}"/>
                </a:ext>
              </a:extLst>
            </p:cNvPr>
            <p:cNvCxnSpPr/>
            <p:nvPr userDrawn="1"/>
          </p:nvCxnSpPr>
          <p:spPr>
            <a:xfrm>
              <a:off x="0" y="45257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6C0D355E-C937-4B49-A6A0-04C22C8043C2}"/>
                </a:ext>
              </a:extLst>
            </p:cNvPr>
            <p:cNvCxnSpPr/>
            <p:nvPr userDrawn="1"/>
          </p:nvCxnSpPr>
          <p:spPr>
            <a:xfrm>
              <a:off x="0" y="47456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BA493E48-107C-4119-817B-43B31A33425D}"/>
                </a:ext>
              </a:extLst>
            </p:cNvPr>
            <p:cNvCxnSpPr/>
            <p:nvPr userDrawn="1"/>
          </p:nvCxnSpPr>
          <p:spPr>
            <a:xfrm>
              <a:off x="0" y="49771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424F711B-809E-4F45-9280-BF542875CFBE}"/>
                </a:ext>
              </a:extLst>
            </p:cNvPr>
            <p:cNvCxnSpPr/>
            <p:nvPr userDrawn="1"/>
          </p:nvCxnSpPr>
          <p:spPr>
            <a:xfrm>
              <a:off x="0" y="5197035"/>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7F5CB4ED-125C-44A6-93E7-CB5F2D985BFF}"/>
                </a:ext>
              </a:extLst>
            </p:cNvPr>
            <p:cNvCxnSpPr/>
            <p:nvPr userDrawn="1"/>
          </p:nvCxnSpPr>
          <p:spPr>
            <a:xfrm>
              <a:off x="0" y="542852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5860F1F0-D0D0-4CE4-8A7A-56FE4A8AD281}"/>
                </a:ext>
              </a:extLst>
            </p:cNvPr>
            <p:cNvCxnSpPr/>
            <p:nvPr userDrawn="1"/>
          </p:nvCxnSpPr>
          <p:spPr>
            <a:xfrm>
              <a:off x="0" y="5671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1373AD63-F84C-4957-A945-08C7AEB1AAC4}"/>
                </a:ext>
              </a:extLst>
            </p:cNvPr>
            <p:cNvCxnSpPr/>
            <p:nvPr userDrawn="1"/>
          </p:nvCxnSpPr>
          <p:spPr>
            <a:xfrm>
              <a:off x="0" y="5903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E7726309-530F-4EB6-9CE3-567F3B0D91CE}"/>
                </a:ext>
              </a:extLst>
            </p:cNvPr>
            <p:cNvCxnSpPr/>
            <p:nvPr userDrawn="1"/>
          </p:nvCxnSpPr>
          <p:spPr>
            <a:xfrm>
              <a:off x="0" y="6123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1601DA2A-E05A-4732-B4A1-8BAB1CD8B5D3}"/>
                </a:ext>
              </a:extLst>
            </p:cNvPr>
            <p:cNvCxnSpPr/>
            <p:nvPr userDrawn="1"/>
          </p:nvCxnSpPr>
          <p:spPr>
            <a:xfrm>
              <a:off x="0" y="6354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6320513B-42A4-4214-8EC1-D8286F911B9C}"/>
                </a:ext>
              </a:extLst>
            </p:cNvPr>
            <p:cNvCxnSpPr/>
            <p:nvPr userDrawn="1"/>
          </p:nvCxnSpPr>
          <p:spPr>
            <a:xfrm>
              <a:off x="0" y="65744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F0EB0E19-74FD-4891-B32B-A37146833062}"/>
                </a:ext>
              </a:extLst>
            </p:cNvPr>
            <p:cNvCxnSpPr/>
            <p:nvPr userDrawn="1"/>
          </p:nvCxnSpPr>
          <p:spPr>
            <a:xfrm>
              <a:off x="0" y="68059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97571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xmlns="" id="{49F0F854-4A1A-4683-A6EC-188A56214FE1}"/>
              </a:ext>
            </a:extLst>
          </p:cNvPr>
          <p:cNvGrpSpPr/>
          <p:nvPr userDrawn="1"/>
        </p:nvGrpSpPr>
        <p:grpSpPr>
          <a:xfrm>
            <a:off x="0" y="0"/>
            <a:ext cx="12198350" cy="6858000"/>
            <a:chOff x="0" y="0"/>
            <a:chExt cx="12198350" cy="6858000"/>
          </a:xfrm>
        </p:grpSpPr>
        <p:cxnSp>
          <p:nvCxnSpPr>
            <p:cNvPr id="104" name="Straight Connector 103">
              <a:extLst>
                <a:ext uri="{FF2B5EF4-FFF2-40B4-BE49-F238E27FC236}">
                  <a16:creationId xmlns:a16="http://schemas.microsoft.com/office/drawing/2014/main" xmlns="" id="{3A560F73-D8A3-4FFC-B3CF-CCD38BAB817F}"/>
                </a:ext>
              </a:extLst>
            </p:cNvPr>
            <p:cNvCxnSpPr/>
            <p:nvPr userDrawn="1"/>
          </p:nvCxnSpPr>
          <p:spPr>
            <a:xfrm>
              <a:off x="19677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2595C639-9216-4B6A-8B78-985A8BEE4BC6}"/>
                </a:ext>
              </a:extLst>
            </p:cNvPr>
            <p:cNvCxnSpPr/>
            <p:nvPr userDrawn="1"/>
          </p:nvCxnSpPr>
          <p:spPr>
            <a:xfrm>
              <a:off x="43983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3FB729EA-F291-4D46-BA7E-68EA23D5A4FE}"/>
                </a:ext>
              </a:extLst>
            </p:cNvPr>
            <p:cNvCxnSpPr/>
            <p:nvPr userDrawn="1"/>
          </p:nvCxnSpPr>
          <p:spPr>
            <a:xfrm>
              <a:off x="67133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C4FE4AAA-9183-4B9D-BD28-ECF3D1346B05}"/>
                </a:ext>
              </a:extLst>
            </p:cNvPr>
            <p:cNvCxnSpPr/>
            <p:nvPr userDrawn="1"/>
          </p:nvCxnSpPr>
          <p:spPr>
            <a:xfrm>
              <a:off x="91440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7F696B09-D818-4531-A09D-9EA4B71C9148}"/>
                </a:ext>
              </a:extLst>
            </p:cNvPr>
            <p:cNvCxnSpPr/>
            <p:nvPr userDrawn="1"/>
          </p:nvCxnSpPr>
          <p:spPr>
            <a:xfrm>
              <a:off x="11343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37B26EE3-BCA3-444E-8E8E-0C0B4711A923}"/>
                </a:ext>
              </a:extLst>
            </p:cNvPr>
            <p:cNvCxnSpPr/>
            <p:nvPr userDrawn="1"/>
          </p:nvCxnSpPr>
          <p:spPr>
            <a:xfrm>
              <a:off x="137738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BEE95B32-359B-4C85-B29A-082FC9AAAC06}"/>
                </a:ext>
              </a:extLst>
            </p:cNvPr>
            <p:cNvCxnSpPr/>
            <p:nvPr userDrawn="1"/>
          </p:nvCxnSpPr>
          <p:spPr>
            <a:xfrm>
              <a:off x="160888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1EB29D17-5C4F-4BC4-AD17-853793866B46}"/>
                </a:ext>
              </a:extLst>
            </p:cNvPr>
            <p:cNvCxnSpPr/>
            <p:nvPr userDrawn="1"/>
          </p:nvCxnSpPr>
          <p:spPr>
            <a:xfrm>
              <a:off x="185195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B38F1847-F761-4A02-9CD3-14697E38B352}"/>
                </a:ext>
              </a:extLst>
            </p:cNvPr>
            <p:cNvCxnSpPr/>
            <p:nvPr userDrawn="1"/>
          </p:nvCxnSpPr>
          <p:spPr>
            <a:xfrm>
              <a:off x="209501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DA17A181-97D0-4DC1-ADE9-FE75B62E7A9B}"/>
                </a:ext>
              </a:extLst>
            </p:cNvPr>
            <p:cNvCxnSpPr/>
            <p:nvPr userDrawn="1"/>
          </p:nvCxnSpPr>
          <p:spPr>
            <a:xfrm>
              <a:off x="233808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03D1FCDB-33C9-4C38-89CA-111D8E30F525}"/>
                </a:ext>
              </a:extLst>
            </p:cNvPr>
            <p:cNvCxnSpPr/>
            <p:nvPr userDrawn="1"/>
          </p:nvCxnSpPr>
          <p:spPr>
            <a:xfrm>
              <a:off x="256958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927FD7D3-2D18-4ED9-A35B-A2F187F8564C}"/>
                </a:ext>
              </a:extLst>
            </p:cNvPr>
            <p:cNvCxnSpPr/>
            <p:nvPr userDrawn="1"/>
          </p:nvCxnSpPr>
          <p:spPr>
            <a:xfrm>
              <a:off x="281264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CD3B8AD9-0562-410C-A28E-BC3FD69AA0E2}"/>
                </a:ext>
              </a:extLst>
            </p:cNvPr>
            <p:cNvCxnSpPr/>
            <p:nvPr userDrawn="1"/>
          </p:nvCxnSpPr>
          <p:spPr>
            <a:xfrm>
              <a:off x="303256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CC50A945-3112-4737-9B3F-66609DB089B6}"/>
                </a:ext>
              </a:extLst>
            </p:cNvPr>
            <p:cNvCxnSpPr/>
            <p:nvPr userDrawn="1"/>
          </p:nvCxnSpPr>
          <p:spPr>
            <a:xfrm>
              <a:off x="327563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343CEB4D-1CED-4888-B6BC-5956DD5D6411}"/>
                </a:ext>
              </a:extLst>
            </p:cNvPr>
            <p:cNvCxnSpPr/>
            <p:nvPr userDrawn="1"/>
          </p:nvCxnSpPr>
          <p:spPr>
            <a:xfrm>
              <a:off x="350713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E8F4058C-DCB3-4A0D-B71F-134BB0E6EFDD}"/>
                </a:ext>
              </a:extLst>
            </p:cNvPr>
            <p:cNvCxnSpPr/>
            <p:nvPr userDrawn="1"/>
          </p:nvCxnSpPr>
          <p:spPr>
            <a:xfrm>
              <a:off x="375019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F25EE7A9-60BD-4546-A0DF-CCF0585EA7C0}"/>
                </a:ext>
              </a:extLst>
            </p:cNvPr>
            <p:cNvCxnSpPr/>
            <p:nvPr userDrawn="1"/>
          </p:nvCxnSpPr>
          <p:spPr>
            <a:xfrm>
              <a:off x="400484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44232C7F-D515-4726-8AA6-975F5F095A75}"/>
                </a:ext>
              </a:extLst>
            </p:cNvPr>
            <p:cNvCxnSpPr/>
            <p:nvPr userDrawn="1"/>
          </p:nvCxnSpPr>
          <p:spPr>
            <a:xfrm>
              <a:off x="424790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F514359F-CB2E-4E04-A180-332021357506}"/>
                </a:ext>
              </a:extLst>
            </p:cNvPr>
            <p:cNvCxnSpPr/>
            <p:nvPr userDrawn="1"/>
          </p:nvCxnSpPr>
          <p:spPr>
            <a:xfrm>
              <a:off x="447940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56ABA2D8-15F1-4BBB-84F8-508A8FB6F4FA}"/>
                </a:ext>
              </a:extLst>
            </p:cNvPr>
            <p:cNvCxnSpPr/>
            <p:nvPr userDrawn="1"/>
          </p:nvCxnSpPr>
          <p:spPr>
            <a:xfrm>
              <a:off x="472247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8EBC05EC-EA55-4C44-8D1C-8486C579969F}"/>
                </a:ext>
              </a:extLst>
            </p:cNvPr>
            <p:cNvCxnSpPr/>
            <p:nvPr userDrawn="1"/>
          </p:nvCxnSpPr>
          <p:spPr>
            <a:xfrm>
              <a:off x="494239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2B8DCD1A-4F62-4B66-9E84-1166B4DC7BDF}"/>
                </a:ext>
              </a:extLst>
            </p:cNvPr>
            <p:cNvCxnSpPr/>
            <p:nvPr userDrawn="1"/>
          </p:nvCxnSpPr>
          <p:spPr>
            <a:xfrm>
              <a:off x="518545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A4CD2CAE-9E54-48F4-B8AA-BB937D486EB1}"/>
                </a:ext>
              </a:extLst>
            </p:cNvPr>
            <p:cNvCxnSpPr/>
            <p:nvPr userDrawn="1"/>
          </p:nvCxnSpPr>
          <p:spPr>
            <a:xfrm>
              <a:off x="541695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3EC5AC56-9180-4385-A843-CECE43E7ACDC}"/>
                </a:ext>
              </a:extLst>
            </p:cNvPr>
            <p:cNvCxnSpPr/>
            <p:nvPr userDrawn="1"/>
          </p:nvCxnSpPr>
          <p:spPr>
            <a:xfrm>
              <a:off x="566002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457CD2D5-35D3-46BC-96EC-AE433705789D}"/>
                </a:ext>
              </a:extLst>
            </p:cNvPr>
            <p:cNvCxnSpPr/>
            <p:nvPr userDrawn="1"/>
          </p:nvCxnSpPr>
          <p:spPr>
            <a:xfrm>
              <a:off x="590308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D60BC420-277E-4953-8B47-EE63227EC481}"/>
                </a:ext>
              </a:extLst>
            </p:cNvPr>
            <p:cNvCxnSpPr/>
            <p:nvPr userDrawn="1"/>
          </p:nvCxnSpPr>
          <p:spPr>
            <a:xfrm>
              <a:off x="614615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94F99107-3039-41A9-9660-174AB155018D}"/>
                </a:ext>
              </a:extLst>
            </p:cNvPr>
            <p:cNvCxnSpPr/>
            <p:nvPr userDrawn="1"/>
          </p:nvCxnSpPr>
          <p:spPr>
            <a:xfrm>
              <a:off x="637765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14FCAB3F-E729-42B6-882F-5A1F9031AF19}"/>
                </a:ext>
              </a:extLst>
            </p:cNvPr>
            <p:cNvCxnSpPr/>
            <p:nvPr userDrawn="1"/>
          </p:nvCxnSpPr>
          <p:spPr>
            <a:xfrm>
              <a:off x="662071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05E8D7E8-45B3-4770-80BB-49A9864DBEA1}"/>
                </a:ext>
              </a:extLst>
            </p:cNvPr>
            <p:cNvCxnSpPr/>
            <p:nvPr userDrawn="1"/>
          </p:nvCxnSpPr>
          <p:spPr>
            <a:xfrm>
              <a:off x="684063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F3B016B9-AD3C-423D-9AF3-E41C04A4E645}"/>
                </a:ext>
              </a:extLst>
            </p:cNvPr>
            <p:cNvCxnSpPr/>
            <p:nvPr userDrawn="1"/>
          </p:nvCxnSpPr>
          <p:spPr>
            <a:xfrm>
              <a:off x="708370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4B7179EB-9999-45D6-85F4-9BBF85026736}"/>
                </a:ext>
              </a:extLst>
            </p:cNvPr>
            <p:cNvCxnSpPr/>
            <p:nvPr userDrawn="1"/>
          </p:nvCxnSpPr>
          <p:spPr>
            <a:xfrm>
              <a:off x="731520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B36FAA3E-C3ED-49FA-8D56-B9C34D0D055C}"/>
                </a:ext>
              </a:extLst>
            </p:cNvPr>
            <p:cNvCxnSpPr/>
            <p:nvPr userDrawn="1"/>
          </p:nvCxnSpPr>
          <p:spPr>
            <a:xfrm>
              <a:off x="755826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BCB97754-1781-46A0-96BA-B6E293724112}"/>
                </a:ext>
              </a:extLst>
            </p:cNvPr>
            <p:cNvCxnSpPr/>
            <p:nvPr userDrawn="1"/>
          </p:nvCxnSpPr>
          <p:spPr>
            <a:xfrm>
              <a:off x="780133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DB616895-BBCE-4610-9A7E-A157ABA3D4C3}"/>
                </a:ext>
              </a:extLst>
            </p:cNvPr>
            <p:cNvCxnSpPr/>
            <p:nvPr userDrawn="1"/>
          </p:nvCxnSpPr>
          <p:spPr>
            <a:xfrm>
              <a:off x="804440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138DBCC2-5E9F-4B0A-9A6E-B456F4B53823}"/>
                </a:ext>
              </a:extLst>
            </p:cNvPr>
            <p:cNvCxnSpPr/>
            <p:nvPr userDrawn="1"/>
          </p:nvCxnSpPr>
          <p:spPr>
            <a:xfrm>
              <a:off x="827589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0CE602DD-CD91-4084-BD4F-A94EF9B3121C}"/>
                </a:ext>
              </a:extLst>
            </p:cNvPr>
            <p:cNvCxnSpPr/>
            <p:nvPr userDrawn="1"/>
          </p:nvCxnSpPr>
          <p:spPr>
            <a:xfrm>
              <a:off x="851896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C66E484E-B601-4F93-9471-2E2618E5737F}"/>
                </a:ext>
              </a:extLst>
            </p:cNvPr>
            <p:cNvCxnSpPr/>
            <p:nvPr userDrawn="1"/>
          </p:nvCxnSpPr>
          <p:spPr>
            <a:xfrm>
              <a:off x="873888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1202F211-A5BD-4F63-8C5F-CF17CED84144}"/>
                </a:ext>
              </a:extLst>
            </p:cNvPr>
            <p:cNvCxnSpPr/>
            <p:nvPr userDrawn="1"/>
          </p:nvCxnSpPr>
          <p:spPr>
            <a:xfrm>
              <a:off x="898195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54073698-23AB-4C2F-848C-F8751F410501}"/>
                </a:ext>
              </a:extLst>
            </p:cNvPr>
            <p:cNvCxnSpPr/>
            <p:nvPr userDrawn="1"/>
          </p:nvCxnSpPr>
          <p:spPr>
            <a:xfrm>
              <a:off x="921344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0929D339-D5EE-4452-93E0-EAB67EF2FBA4}"/>
                </a:ext>
              </a:extLst>
            </p:cNvPr>
            <p:cNvCxnSpPr/>
            <p:nvPr userDrawn="1"/>
          </p:nvCxnSpPr>
          <p:spPr>
            <a:xfrm>
              <a:off x="945651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2CBDF859-566A-46A8-ADEC-75B609943628}"/>
                </a:ext>
              </a:extLst>
            </p:cNvPr>
            <p:cNvCxnSpPr/>
            <p:nvPr userDrawn="1"/>
          </p:nvCxnSpPr>
          <p:spPr>
            <a:xfrm>
              <a:off x="969958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8F96E23B-23E4-4230-9360-BC2E8662A1A3}"/>
                </a:ext>
              </a:extLst>
            </p:cNvPr>
            <p:cNvCxnSpPr/>
            <p:nvPr userDrawn="1"/>
          </p:nvCxnSpPr>
          <p:spPr>
            <a:xfrm>
              <a:off x="994265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03DDE7DB-D4F1-47C5-BDA7-0B30D8AA5873}"/>
                </a:ext>
              </a:extLst>
            </p:cNvPr>
            <p:cNvCxnSpPr/>
            <p:nvPr userDrawn="1"/>
          </p:nvCxnSpPr>
          <p:spPr>
            <a:xfrm>
              <a:off x="1017414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9B6C7C54-D265-4105-9FDE-EF7B083176CA}"/>
                </a:ext>
              </a:extLst>
            </p:cNvPr>
            <p:cNvCxnSpPr/>
            <p:nvPr userDrawn="1"/>
          </p:nvCxnSpPr>
          <p:spPr>
            <a:xfrm>
              <a:off x="1041721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DF9E6A93-616D-49E0-8A1C-7C0D0EA574AC}"/>
                </a:ext>
              </a:extLst>
            </p:cNvPr>
            <p:cNvCxnSpPr/>
            <p:nvPr userDrawn="1"/>
          </p:nvCxnSpPr>
          <p:spPr>
            <a:xfrm>
              <a:off x="1063713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7BCCAD3A-58FB-4D55-8DDA-85E0F401C40D}"/>
                </a:ext>
              </a:extLst>
            </p:cNvPr>
            <p:cNvCxnSpPr/>
            <p:nvPr userDrawn="1"/>
          </p:nvCxnSpPr>
          <p:spPr>
            <a:xfrm>
              <a:off x="1088020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3B9BCBE4-6497-4ED9-B12A-4A6AD8D8D24A}"/>
                </a:ext>
              </a:extLst>
            </p:cNvPr>
            <p:cNvCxnSpPr/>
            <p:nvPr userDrawn="1"/>
          </p:nvCxnSpPr>
          <p:spPr>
            <a:xfrm>
              <a:off x="1111169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266C0041-DE0F-4256-A840-43414EB13398}"/>
                </a:ext>
              </a:extLst>
            </p:cNvPr>
            <p:cNvCxnSpPr/>
            <p:nvPr userDrawn="1"/>
          </p:nvCxnSpPr>
          <p:spPr>
            <a:xfrm>
              <a:off x="1135476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ED4BCB9D-3D2C-47DB-A584-92E16E061648}"/>
                </a:ext>
              </a:extLst>
            </p:cNvPr>
            <p:cNvCxnSpPr/>
            <p:nvPr userDrawn="1"/>
          </p:nvCxnSpPr>
          <p:spPr>
            <a:xfrm>
              <a:off x="1158625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3CB9EFC4-386C-468D-849D-D948CA741DF5}"/>
                </a:ext>
              </a:extLst>
            </p:cNvPr>
            <p:cNvCxnSpPr/>
            <p:nvPr userDrawn="1"/>
          </p:nvCxnSpPr>
          <p:spPr>
            <a:xfrm>
              <a:off x="1182932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53CB257A-6139-40DF-A1CC-8E1E28BAE47B}"/>
                </a:ext>
              </a:extLst>
            </p:cNvPr>
            <p:cNvCxnSpPr/>
            <p:nvPr userDrawn="1"/>
          </p:nvCxnSpPr>
          <p:spPr>
            <a:xfrm>
              <a:off x="120608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3B0C9BD1-C91C-46C0-A1E6-BF24C3BC58C6}"/>
                </a:ext>
              </a:extLst>
            </p:cNvPr>
            <p:cNvCxnSpPr/>
            <p:nvPr userDrawn="1"/>
          </p:nvCxnSpPr>
          <p:spPr>
            <a:xfrm>
              <a:off x="0" y="1967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ED57A9D3-5A52-4D94-993A-EAA7943DD6CD}"/>
                </a:ext>
              </a:extLst>
            </p:cNvPr>
            <p:cNvCxnSpPr/>
            <p:nvPr userDrawn="1"/>
          </p:nvCxnSpPr>
          <p:spPr>
            <a:xfrm>
              <a:off x="0" y="4282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F8C49763-5191-45FF-8AD5-A9DA804AEA3E}"/>
                </a:ext>
              </a:extLst>
            </p:cNvPr>
            <p:cNvCxnSpPr/>
            <p:nvPr userDrawn="1"/>
          </p:nvCxnSpPr>
          <p:spPr>
            <a:xfrm>
              <a:off x="0" y="6481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EEDBCCFF-A815-4A7B-AE73-CB58B68AD7F8}"/>
                </a:ext>
              </a:extLst>
            </p:cNvPr>
            <p:cNvCxnSpPr/>
            <p:nvPr userDrawn="1"/>
          </p:nvCxnSpPr>
          <p:spPr>
            <a:xfrm>
              <a:off x="0" y="8796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30BB6762-15B8-4CD9-A728-3D639EE2EE67}"/>
                </a:ext>
              </a:extLst>
            </p:cNvPr>
            <p:cNvCxnSpPr/>
            <p:nvPr userDrawn="1"/>
          </p:nvCxnSpPr>
          <p:spPr>
            <a:xfrm>
              <a:off x="0" y="1099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7ABADF39-1D96-4872-ABAE-C4C5BD4AACB9}"/>
                </a:ext>
              </a:extLst>
            </p:cNvPr>
            <p:cNvCxnSpPr/>
            <p:nvPr userDrawn="1"/>
          </p:nvCxnSpPr>
          <p:spPr>
            <a:xfrm>
              <a:off x="0" y="1331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0366CFEE-FADD-4DB7-9F97-DEEE4DA26C4B}"/>
                </a:ext>
              </a:extLst>
            </p:cNvPr>
            <p:cNvCxnSpPr/>
            <p:nvPr userDrawn="1"/>
          </p:nvCxnSpPr>
          <p:spPr>
            <a:xfrm>
              <a:off x="0" y="1551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7561C4F7-0822-449C-A6AC-9F26B865913B}"/>
                </a:ext>
              </a:extLst>
            </p:cNvPr>
            <p:cNvCxnSpPr/>
            <p:nvPr userDrawn="1"/>
          </p:nvCxnSpPr>
          <p:spPr>
            <a:xfrm>
              <a:off x="0" y="1782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835743CC-6934-48DE-9159-F29B8F501955}"/>
                </a:ext>
              </a:extLst>
            </p:cNvPr>
            <p:cNvCxnSpPr/>
            <p:nvPr userDrawn="1"/>
          </p:nvCxnSpPr>
          <p:spPr>
            <a:xfrm>
              <a:off x="0" y="20255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5E54A66B-6345-4B0E-92C5-62C07D77ED79}"/>
                </a:ext>
              </a:extLst>
            </p:cNvPr>
            <p:cNvCxnSpPr/>
            <p:nvPr userDrawn="1"/>
          </p:nvCxnSpPr>
          <p:spPr>
            <a:xfrm>
              <a:off x="0" y="22570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E47F46A0-0E1A-424D-B233-7749533CCF28}"/>
                </a:ext>
              </a:extLst>
            </p:cNvPr>
            <p:cNvCxnSpPr/>
            <p:nvPr userDrawn="1"/>
          </p:nvCxnSpPr>
          <p:spPr>
            <a:xfrm>
              <a:off x="0" y="24769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7B1C61A4-AFEF-43E9-A149-B49466F1A66E}"/>
                </a:ext>
              </a:extLst>
            </p:cNvPr>
            <p:cNvCxnSpPr/>
            <p:nvPr userDrawn="1"/>
          </p:nvCxnSpPr>
          <p:spPr>
            <a:xfrm>
              <a:off x="0" y="27084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A452B129-C013-4BDA-A73D-678C7FBAF7C2}"/>
                </a:ext>
              </a:extLst>
            </p:cNvPr>
            <p:cNvCxnSpPr/>
            <p:nvPr userDrawn="1"/>
          </p:nvCxnSpPr>
          <p:spPr>
            <a:xfrm>
              <a:off x="0" y="29283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B0E0359D-4EBB-473C-9846-2F17E23B0F38}"/>
                </a:ext>
              </a:extLst>
            </p:cNvPr>
            <p:cNvCxnSpPr/>
            <p:nvPr userDrawn="1"/>
          </p:nvCxnSpPr>
          <p:spPr>
            <a:xfrm>
              <a:off x="0" y="31598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99001991-BEAF-485A-82BB-E4EA82C7BB47}"/>
                </a:ext>
              </a:extLst>
            </p:cNvPr>
            <p:cNvCxnSpPr/>
            <p:nvPr userDrawn="1"/>
          </p:nvCxnSpPr>
          <p:spPr>
            <a:xfrm>
              <a:off x="0" y="33798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3AD83FB0-054B-4099-A99F-4C070DDD2C6E}"/>
                </a:ext>
              </a:extLst>
            </p:cNvPr>
            <p:cNvCxnSpPr/>
            <p:nvPr userDrawn="1"/>
          </p:nvCxnSpPr>
          <p:spPr>
            <a:xfrm>
              <a:off x="0" y="36113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25A97A85-E900-4E42-BF01-9085B57D45FE}"/>
                </a:ext>
              </a:extLst>
            </p:cNvPr>
            <p:cNvCxnSpPr/>
            <p:nvPr userDrawn="1"/>
          </p:nvCxnSpPr>
          <p:spPr>
            <a:xfrm>
              <a:off x="0" y="38427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8F3C71E6-DFA8-415E-BC66-0E5F1EB88160}"/>
                </a:ext>
              </a:extLst>
            </p:cNvPr>
            <p:cNvCxnSpPr/>
            <p:nvPr userDrawn="1"/>
          </p:nvCxnSpPr>
          <p:spPr>
            <a:xfrm>
              <a:off x="0" y="40742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EDFBD480-8231-4DD5-A0BE-A66D70EF8CE1}"/>
                </a:ext>
              </a:extLst>
            </p:cNvPr>
            <p:cNvCxnSpPr/>
            <p:nvPr userDrawn="1"/>
          </p:nvCxnSpPr>
          <p:spPr>
            <a:xfrm>
              <a:off x="0" y="42942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xmlns="" id="{4129E916-DFB8-4361-A02D-602DBEE8DE77}"/>
                </a:ext>
              </a:extLst>
            </p:cNvPr>
            <p:cNvCxnSpPr/>
            <p:nvPr userDrawn="1"/>
          </p:nvCxnSpPr>
          <p:spPr>
            <a:xfrm>
              <a:off x="0" y="45257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305D229D-BBEF-409C-AFB8-B1B12C773830}"/>
                </a:ext>
              </a:extLst>
            </p:cNvPr>
            <p:cNvCxnSpPr/>
            <p:nvPr userDrawn="1"/>
          </p:nvCxnSpPr>
          <p:spPr>
            <a:xfrm>
              <a:off x="0" y="47456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F99EBC5B-4DE9-4E23-BE67-DBB3D35A6D84}"/>
                </a:ext>
              </a:extLst>
            </p:cNvPr>
            <p:cNvCxnSpPr/>
            <p:nvPr userDrawn="1"/>
          </p:nvCxnSpPr>
          <p:spPr>
            <a:xfrm>
              <a:off x="0" y="49771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4461C395-0F72-49E5-BC3F-3B2C72AEEA91}"/>
                </a:ext>
              </a:extLst>
            </p:cNvPr>
            <p:cNvCxnSpPr/>
            <p:nvPr userDrawn="1"/>
          </p:nvCxnSpPr>
          <p:spPr>
            <a:xfrm>
              <a:off x="0" y="5197035"/>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FFB057D1-470B-4B13-81E9-F1CF3C2716E7}"/>
                </a:ext>
              </a:extLst>
            </p:cNvPr>
            <p:cNvCxnSpPr/>
            <p:nvPr userDrawn="1"/>
          </p:nvCxnSpPr>
          <p:spPr>
            <a:xfrm>
              <a:off x="0" y="542852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9ED79855-4CA1-4DA4-BC43-B1506A89C37B}"/>
                </a:ext>
              </a:extLst>
            </p:cNvPr>
            <p:cNvCxnSpPr/>
            <p:nvPr userDrawn="1"/>
          </p:nvCxnSpPr>
          <p:spPr>
            <a:xfrm>
              <a:off x="0" y="5671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D56B327D-D6B2-4DEF-91C3-BB7F99802184}"/>
                </a:ext>
              </a:extLst>
            </p:cNvPr>
            <p:cNvCxnSpPr/>
            <p:nvPr userDrawn="1"/>
          </p:nvCxnSpPr>
          <p:spPr>
            <a:xfrm>
              <a:off x="0" y="5903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A8D21D7D-3884-4A20-84A0-28F66472B453}"/>
                </a:ext>
              </a:extLst>
            </p:cNvPr>
            <p:cNvCxnSpPr/>
            <p:nvPr userDrawn="1"/>
          </p:nvCxnSpPr>
          <p:spPr>
            <a:xfrm>
              <a:off x="0" y="6123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899DF8BB-559F-42A9-9E2C-EEB44F38BF6B}"/>
                </a:ext>
              </a:extLst>
            </p:cNvPr>
            <p:cNvCxnSpPr/>
            <p:nvPr userDrawn="1"/>
          </p:nvCxnSpPr>
          <p:spPr>
            <a:xfrm>
              <a:off x="0" y="6354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D213AA00-93ED-4A2E-A3A3-9834458E309C}"/>
                </a:ext>
              </a:extLst>
            </p:cNvPr>
            <p:cNvCxnSpPr/>
            <p:nvPr userDrawn="1"/>
          </p:nvCxnSpPr>
          <p:spPr>
            <a:xfrm>
              <a:off x="0" y="65744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3D7DC129-4802-4638-829B-95A573777401}"/>
                </a:ext>
              </a:extLst>
            </p:cNvPr>
            <p:cNvCxnSpPr/>
            <p:nvPr userDrawn="1"/>
          </p:nvCxnSpPr>
          <p:spPr>
            <a:xfrm>
              <a:off x="0" y="68059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491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8" y="1425575"/>
            <a:ext cx="5387605" cy="471963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1"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xmlns="" id="{7E4DDAE6-C0A0-44E1-9F5B-44E74E602B46}"/>
              </a:ext>
            </a:extLst>
          </p:cNvPr>
          <p:cNvGrpSpPr/>
          <p:nvPr userDrawn="1"/>
        </p:nvGrpSpPr>
        <p:grpSpPr>
          <a:xfrm>
            <a:off x="0" y="0"/>
            <a:ext cx="12198350" cy="6858000"/>
            <a:chOff x="0" y="0"/>
            <a:chExt cx="12198350" cy="6858000"/>
          </a:xfrm>
        </p:grpSpPr>
        <p:cxnSp>
          <p:nvCxnSpPr>
            <p:cNvPr id="104" name="Straight Connector 103">
              <a:extLst>
                <a:ext uri="{FF2B5EF4-FFF2-40B4-BE49-F238E27FC236}">
                  <a16:creationId xmlns:a16="http://schemas.microsoft.com/office/drawing/2014/main" xmlns="" id="{B203227E-1E9C-481D-9F1D-7BBEF9E15836}"/>
                </a:ext>
              </a:extLst>
            </p:cNvPr>
            <p:cNvCxnSpPr/>
            <p:nvPr userDrawn="1"/>
          </p:nvCxnSpPr>
          <p:spPr>
            <a:xfrm>
              <a:off x="19677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9276BC08-05E1-4B64-BA08-25D6A9DD93D0}"/>
                </a:ext>
              </a:extLst>
            </p:cNvPr>
            <p:cNvCxnSpPr/>
            <p:nvPr userDrawn="1"/>
          </p:nvCxnSpPr>
          <p:spPr>
            <a:xfrm>
              <a:off x="43983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2FEE1059-0075-4516-B747-5F86DE22973A}"/>
                </a:ext>
              </a:extLst>
            </p:cNvPr>
            <p:cNvCxnSpPr/>
            <p:nvPr userDrawn="1"/>
          </p:nvCxnSpPr>
          <p:spPr>
            <a:xfrm>
              <a:off x="67133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23B84B4A-6BE7-4FD2-B510-9726C2818EFD}"/>
                </a:ext>
              </a:extLst>
            </p:cNvPr>
            <p:cNvCxnSpPr/>
            <p:nvPr userDrawn="1"/>
          </p:nvCxnSpPr>
          <p:spPr>
            <a:xfrm>
              <a:off x="91440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7220FAEE-76F5-47C7-85F1-90E796B7C546}"/>
                </a:ext>
              </a:extLst>
            </p:cNvPr>
            <p:cNvCxnSpPr/>
            <p:nvPr userDrawn="1"/>
          </p:nvCxnSpPr>
          <p:spPr>
            <a:xfrm>
              <a:off x="11343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E22E7007-48F0-479D-B364-94B3F0AEA491}"/>
                </a:ext>
              </a:extLst>
            </p:cNvPr>
            <p:cNvCxnSpPr/>
            <p:nvPr userDrawn="1"/>
          </p:nvCxnSpPr>
          <p:spPr>
            <a:xfrm>
              <a:off x="137738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C240030F-56C5-4E90-B2AF-8E383D97A778}"/>
                </a:ext>
              </a:extLst>
            </p:cNvPr>
            <p:cNvCxnSpPr/>
            <p:nvPr userDrawn="1"/>
          </p:nvCxnSpPr>
          <p:spPr>
            <a:xfrm>
              <a:off x="160888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2B05C6DF-EDC1-4BED-A770-77D0B22B7A2D}"/>
                </a:ext>
              </a:extLst>
            </p:cNvPr>
            <p:cNvCxnSpPr/>
            <p:nvPr userDrawn="1"/>
          </p:nvCxnSpPr>
          <p:spPr>
            <a:xfrm>
              <a:off x="185195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CF021B67-D02F-417C-BD1D-2658E0C71EF3}"/>
                </a:ext>
              </a:extLst>
            </p:cNvPr>
            <p:cNvCxnSpPr/>
            <p:nvPr userDrawn="1"/>
          </p:nvCxnSpPr>
          <p:spPr>
            <a:xfrm>
              <a:off x="209501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510703C1-926F-4FFE-9FBF-608F44EC91EF}"/>
                </a:ext>
              </a:extLst>
            </p:cNvPr>
            <p:cNvCxnSpPr/>
            <p:nvPr userDrawn="1"/>
          </p:nvCxnSpPr>
          <p:spPr>
            <a:xfrm>
              <a:off x="233808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07FDCB60-E7C5-456D-8030-7FF2E3901DF7}"/>
                </a:ext>
              </a:extLst>
            </p:cNvPr>
            <p:cNvCxnSpPr/>
            <p:nvPr userDrawn="1"/>
          </p:nvCxnSpPr>
          <p:spPr>
            <a:xfrm>
              <a:off x="256958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057B15D8-7FEF-45CA-B3F4-994BAC8676CA}"/>
                </a:ext>
              </a:extLst>
            </p:cNvPr>
            <p:cNvCxnSpPr/>
            <p:nvPr userDrawn="1"/>
          </p:nvCxnSpPr>
          <p:spPr>
            <a:xfrm>
              <a:off x="281264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4CEA8E1A-FE2B-4FBB-963C-1824F7C05B23}"/>
                </a:ext>
              </a:extLst>
            </p:cNvPr>
            <p:cNvCxnSpPr/>
            <p:nvPr userDrawn="1"/>
          </p:nvCxnSpPr>
          <p:spPr>
            <a:xfrm>
              <a:off x="303256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5BCD4BD-4F17-4FEE-9249-D4D8834F4F92}"/>
                </a:ext>
              </a:extLst>
            </p:cNvPr>
            <p:cNvCxnSpPr/>
            <p:nvPr userDrawn="1"/>
          </p:nvCxnSpPr>
          <p:spPr>
            <a:xfrm>
              <a:off x="327563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B38853CF-5B7D-4904-AF03-4E88FF346211}"/>
                </a:ext>
              </a:extLst>
            </p:cNvPr>
            <p:cNvCxnSpPr/>
            <p:nvPr userDrawn="1"/>
          </p:nvCxnSpPr>
          <p:spPr>
            <a:xfrm>
              <a:off x="350713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B14CF8B8-B7AB-421F-9017-5C96EA1ECC1B}"/>
                </a:ext>
              </a:extLst>
            </p:cNvPr>
            <p:cNvCxnSpPr/>
            <p:nvPr userDrawn="1"/>
          </p:nvCxnSpPr>
          <p:spPr>
            <a:xfrm>
              <a:off x="375019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A1F8DCAB-79DB-4E35-8889-8635B4A9F118}"/>
                </a:ext>
              </a:extLst>
            </p:cNvPr>
            <p:cNvCxnSpPr/>
            <p:nvPr userDrawn="1"/>
          </p:nvCxnSpPr>
          <p:spPr>
            <a:xfrm>
              <a:off x="400484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422CE8E5-E83B-465B-A771-E8EA096D0854}"/>
                </a:ext>
              </a:extLst>
            </p:cNvPr>
            <p:cNvCxnSpPr/>
            <p:nvPr userDrawn="1"/>
          </p:nvCxnSpPr>
          <p:spPr>
            <a:xfrm>
              <a:off x="424790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AB91E07-75DD-4D8A-AE43-8055EEC28A15}"/>
                </a:ext>
              </a:extLst>
            </p:cNvPr>
            <p:cNvCxnSpPr/>
            <p:nvPr userDrawn="1"/>
          </p:nvCxnSpPr>
          <p:spPr>
            <a:xfrm>
              <a:off x="447940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8C178B03-9B14-46BB-B34F-A742E9A30EE1}"/>
                </a:ext>
              </a:extLst>
            </p:cNvPr>
            <p:cNvCxnSpPr/>
            <p:nvPr userDrawn="1"/>
          </p:nvCxnSpPr>
          <p:spPr>
            <a:xfrm>
              <a:off x="472247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91150698-BA95-4583-AD75-A4AE417659A1}"/>
                </a:ext>
              </a:extLst>
            </p:cNvPr>
            <p:cNvCxnSpPr/>
            <p:nvPr userDrawn="1"/>
          </p:nvCxnSpPr>
          <p:spPr>
            <a:xfrm>
              <a:off x="494239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F4AD6A75-1F3E-4DEE-A5A3-5FCCD5CF0596}"/>
                </a:ext>
              </a:extLst>
            </p:cNvPr>
            <p:cNvCxnSpPr/>
            <p:nvPr userDrawn="1"/>
          </p:nvCxnSpPr>
          <p:spPr>
            <a:xfrm>
              <a:off x="518545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87358937-AEA2-4EE6-87EA-15B823248CDD}"/>
                </a:ext>
              </a:extLst>
            </p:cNvPr>
            <p:cNvCxnSpPr/>
            <p:nvPr userDrawn="1"/>
          </p:nvCxnSpPr>
          <p:spPr>
            <a:xfrm>
              <a:off x="541695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529F85A0-4BF1-4F37-AECB-2E008BAD9007}"/>
                </a:ext>
              </a:extLst>
            </p:cNvPr>
            <p:cNvCxnSpPr/>
            <p:nvPr userDrawn="1"/>
          </p:nvCxnSpPr>
          <p:spPr>
            <a:xfrm>
              <a:off x="566002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7B24AD1F-D37E-4501-9B72-EDDD65CC7414}"/>
                </a:ext>
              </a:extLst>
            </p:cNvPr>
            <p:cNvCxnSpPr/>
            <p:nvPr userDrawn="1"/>
          </p:nvCxnSpPr>
          <p:spPr>
            <a:xfrm>
              <a:off x="590308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EDA7EA8D-0499-48B3-B590-D7E434B1DF00}"/>
                </a:ext>
              </a:extLst>
            </p:cNvPr>
            <p:cNvCxnSpPr/>
            <p:nvPr userDrawn="1"/>
          </p:nvCxnSpPr>
          <p:spPr>
            <a:xfrm>
              <a:off x="614615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55878FEB-B591-4635-80E1-CCCCB2308A62}"/>
                </a:ext>
              </a:extLst>
            </p:cNvPr>
            <p:cNvCxnSpPr/>
            <p:nvPr userDrawn="1"/>
          </p:nvCxnSpPr>
          <p:spPr>
            <a:xfrm>
              <a:off x="637765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A1A09FE6-023A-4A10-A50D-8C553495439A}"/>
                </a:ext>
              </a:extLst>
            </p:cNvPr>
            <p:cNvCxnSpPr/>
            <p:nvPr userDrawn="1"/>
          </p:nvCxnSpPr>
          <p:spPr>
            <a:xfrm>
              <a:off x="662071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225FBB3-F6BE-4EDE-84D3-796B71806B7E}"/>
                </a:ext>
              </a:extLst>
            </p:cNvPr>
            <p:cNvCxnSpPr/>
            <p:nvPr userDrawn="1"/>
          </p:nvCxnSpPr>
          <p:spPr>
            <a:xfrm>
              <a:off x="684063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B0EDB52C-B625-4549-8F93-E19E608D7464}"/>
                </a:ext>
              </a:extLst>
            </p:cNvPr>
            <p:cNvCxnSpPr/>
            <p:nvPr userDrawn="1"/>
          </p:nvCxnSpPr>
          <p:spPr>
            <a:xfrm>
              <a:off x="708370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9A780D46-E839-414B-A210-F26AD3B18F67}"/>
                </a:ext>
              </a:extLst>
            </p:cNvPr>
            <p:cNvCxnSpPr/>
            <p:nvPr userDrawn="1"/>
          </p:nvCxnSpPr>
          <p:spPr>
            <a:xfrm>
              <a:off x="731520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761F7B35-4A5C-4315-B304-BEEF52F06C6A}"/>
                </a:ext>
              </a:extLst>
            </p:cNvPr>
            <p:cNvCxnSpPr/>
            <p:nvPr userDrawn="1"/>
          </p:nvCxnSpPr>
          <p:spPr>
            <a:xfrm>
              <a:off x="755826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194D981B-2C63-4970-9CDD-C7DFB0162EA8}"/>
                </a:ext>
              </a:extLst>
            </p:cNvPr>
            <p:cNvCxnSpPr/>
            <p:nvPr userDrawn="1"/>
          </p:nvCxnSpPr>
          <p:spPr>
            <a:xfrm>
              <a:off x="780133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907317B2-0E98-44B1-AD8F-15D1C7B0D5A1}"/>
                </a:ext>
              </a:extLst>
            </p:cNvPr>
            <p:cNvCxnSpPr/>
            <p:nvPr userDrawn="1"/>
          </p:nvCxnSpPr>
          <p:spPr>
            <a:xfrm>
              <a:off x="804440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10F62EB8-AD22-47C8-AFE4-43A60D1C3A3A}"/>
                </a:ext>
              </a:extLst>
            </p:cNvPr>
            <p:cNvCxnSpPr/>
            <p:nvPr userDrawn="1"/>
          </p:nvCxnSpPr>
          <p:spPr>
            <a:xfrm>
              <a:off x="827589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7DE516C0-3077-4621-98CE-45E813F8787F}"/>
                </a:ext>
              </a:extLst>
            </p:cNvPr>
            <p:cNvCxnSpPr/>
            <p:nvPr userDrawn="1"/>
          </p:nvCxnSpPr>
          <p:spPr>
            <a:xfrm>
              <a:off x="851896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960EAEB1-9D35-46FA-B4C9-B6D411416365}"/>
                </a:ext>
              </a:extLst>
            </p:cNvPr>
            <p:cNvCxnSpPr/>
            <p:nvPr userDrawn="1"/>
          </p:nvCxnSpPr>
          <p:spPr>
            <a:xfrm>
              <a:off x="873888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EF5437FA-E201-4455-84CB-008252085824}"/>
                </a:ext>
              </a:extLst>
            </p:cNvPr>
            <p:cNvCxnSpPr/>
            <p:nvPr userDrawn="1"/>
          </p:nvCxnSpPr>
          <p:spPr>
            <a:xfrm>
              <a:off x="898195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7D6C9DF3-FD2C-4042-BF7F-0221FBA6555E}"/>
                </a:ext>
              </a:extLst>
            </p:cNvPr>
            <p:cNvCxnSpPr/>
            <p:nvPr userDrawn="1"/>
          </p:nvCxnSpPr>
          <p:spPr>
            <a:xfrm>
              <a:off x="921344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8B37A098-DB99-4A41-840B-108A354F194A}"/>
                </a:ext>
              </a:extLst>
            </p:cNvPr>
            <p:cNvCxnSpPr/>
            <p:nvPr userDrawn="1"/>
          </p:nvCxnSpPr>
          <p:spPr>
            <a:xfrm>
              <a:off x="945651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E81008EA-6A35-4DDF-9B97-DBE0665016DA}"/>
                </a:ext>
              </a:extLst>
            </p:cNvPr>
            <p:cNvCxnSpPr/>
            <p:nvPr userDrawn="1"/>
          </p:nvCxnSpPr>
          <p:spPr>
            <a:xfrm>
              <a:off x="969958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099B12B1-418B-4A6A-83C6-46529152AEE7}"/>
                </a:ext>
              </a:extLst>
            </p:cNvPr>
            <p:cNvCxnSpPr/>
            <p:nvPr userDrawn="1"/>
          </p:nvCxnSpPr>
          <p:spPr>
            <a:xfrm>
              <a:off x="994265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EF700BF5-40F9-4B45-B901-5EF497D038D0}"/>
                </a:ext>
              </a:extLst>
            </p:cNvPr>
            <p:cNvCxnSpPr/>
            <p:nvPr userDrawn="1"/>
          </p:nvCxnSpPr>
          <p:spPr>
            <a:xfrm>
              <a:off x="1017414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33154DCF-82DB-4EE3-960F-4713FD1EE862}"/>
                </a:ext>
              </a:extLst>
            </p:cNvPr>
            <p:cNvCxnSpPr/>
            <p:nvPr userDrawn="1"/>
          </p:nvCxnSpPr>
          <p:spPr>
            <a:xfrm>
              <a:off x="1041721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D72993F4-48B3-4254-AA59-864E5D557BCA}"/>
                </a:ext>
              </a:extLst>
            </p:cNvPr>
            <p:cNvCxnSpPr/>
            <p:nvPr userDrawn="1"/>
          </p:nvCxnSpPr>
          <p:spPr>
            <a:xfrm>
              <a:off x="1063713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D96666EA-581C-44D2-9D75-E8965378E1D9}"/>
                </a:ext>
              </a:extLst>
            </p:cNvPr>
            <p:cNvCxnSpPr/>
            <p:nvPr userDrawn="1"/>
          </p:nvCxnSpPr>
          <p:spPr>
            <a:xfrm>
              <a:off x="1088020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49BDC71-6D90-4F36-A43C-BE9313EB3EA3}"/>
                </a:ext>
              </a:extLst>
            </p:cNvPr>
            <p:cNvCxnSpPr/>
            <p:nvPr userDrawn="1"/>
          </p:nvCxnSpPr>
          <p:spPr>
            <a:xfrm>
              <a:off x="1111169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BF015DD3-65FE-41FE-AF07-427C1F7476B6}"/>
                </a:ext>
              </a:extLst>
            </p:cNvPr>
            <p:cNvCxnSpPr/>
            <p:nvPr userDrawn="1"/>
          </p:nvCxnSpPr>
          <p:spPr>
            <a:xfrm>
              <a:off x="1135476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82ABECFF-7AE6-46CE-9468-4335EE1D05A9}"/>
                </a:ext>
              </a:extLst>
            </p:cNvPr>
            <p:cNvCxnSpPr/>
            <p:nvPr userDrawn="1"/>
          </p:nvCxnSpPr>
          <p:spPr>
            <a:xfrm>
              <a:off x="1158625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A984FD32-8F2B-4E14-A08F-17AD0885BE9A}"/>
                </a:ext>
              </a:extLst>
            </p:cNvPr>
            <p:cNvCxnSpPr/>
            <p:nvPr userDrawn="1"/>
          </p:nvCxnSpPr>
          <p:spPr>
            <a:xfrm>
              <a:off x="1182932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031FE050-CB9C-4270-9B4B-6726BD8EC24A}"/>
                </a:ext>
              </a:extLst>
            </p:cNvPr>
            <p:cNvCxnSpPr/>
            <p:nvPr userDrawn="1"/>
          </p:nvCxnSpPr>
          <p:spPr>
            <a:xfrm>
              <a:off x="120608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47402626-C944-4504-9ABF-A1D21DAE6CA5}"/>
                </a:ext>
              </a:extLst>
            </p:cNvPr>
            <p:cNvCxnSpPr/>
            <p:nvPr userDrawn="1"/>
          </p:nvCxnSpPr>
          <p:spPr>
            <a:xfrm>
              <a:off x="0" y="1967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727ECE10-27D7-489D-95E1-77B4EA075039}"/>
                </a:ext>
              </a:extLst>
            </p:cNvPr>
            <p:cNvCxnSpPr/>
            <p:nvPr userDrawn="1"/>
          </p:nvCxnSpPr>
          <p:spPr>
            <a:xfrm>
              <a:off x="0" y="4282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3F97F7F3-B7E2-4FB4-82E1-FA3955F23632}"/>
                </a:ext>
              </a:extLst>
            </p:cNvPr>
            <p:cNvCxnSpPr/>
            <p:nvPr userDrawn="1"/>
          </p:nvCxnSpPr>
          <p:spPr>
            <a:xfrm>
              <a:off x="0" y="6481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18DB376A-B6B5-4A3E-AFEC-F82247A04229}"/>
                </a:ext>
              </a:extLst>
            </p:cNvPr>
            <p:cNvCxnSpPr/>
            <p:nvPr userDrawn="1"/>
          </p:nvCxnSpPr>
          <p:spPr>
            <a:xfrm>
              <a:off x="0" y="8796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E81B0CFB-E5A7-4CD0-AA8E-FBCBF05DA8CE}"/>
                </a:ext>
              </a:extLst>
            </p:cNvPr>
            <p:cNvCxnSpPr/>
            <p:nvPr userDrawn="1"/>
          </p:nvCxnSpPr>
          <p:spPr>
            <a:xfrm>
              <a:off x="0" y="1099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53FF1054-9B7D-4D70-8F61-5F059E4E8F7F}"/>
                </a:ext>
              </a:extLst>
            </p:cNvPr>
            <p:cNvCxnSpPr/>
            <p:nvPr userDrawn="1"/>
          </p:nvCxnSpPr>
          <p:spPr>
            <a:xfrm>
              <a:off x="0" y="1331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38EE34FB-1CFD-4F27-8356-D242B806696C}"/>
                </a:ext>
              </a:extLst>
            </p:cNvPr>
            <p:cNvCxnSpPr/>
            <p:nvPr userDrawn="1"/>
          </p:nvCxnSpPr>
          <p:spPr>
            <a:xfrm>
              <a:off x="0" y="1551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CEA71D44-9033-4A7F-ADA0-5F97E5E1DA9D}"/>
                </a:ext>
              </a:extLst>
            </p:cNvPr>
            <p:cNvCxnSpPr/>
            <p:nvPr userDrawn="1"/>
          </p:nvCxnSpPr>
          <p:spPr>
            <a:xfrm>
              <a:off x="0" y="1782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97D41C20-D5FF-4FD0-9FE9-4DD4F7289552}"/>
                </a:ext>
              </a:extLst>
            </p:cNvPr>
            <p:cNvCxnSpPr/>
            <p:nvPr userDrawn="1"/>
          </p:nvCxnSpPr>
          <p:spPr>
            <a:xfrm>
              <a:off x="0" y="20255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D12AC255-5C3F-465C-9251-67922AB94741}"/>
                </a:ext>
              </a:extLst>
            </p:cNvPr>
            <p:cNvCxnSpPr/>
            <p:nvPr userDrawn="1"/>
          </p:nvCxnSpPr>
          <p:spPr>
            <a:xfrm>
              <a:off x="0" y="22570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7B7968D1-171F-45F6-B0B2-16A600C673EF}"/>
                </a:ext>
              </a:extLst>
            </p:cNvPr>
            <p:cNvCxnSpPr/>
            <p:nvPr userDrawn="1"/>
          </p:nvCxnSpPr>
          <p:spPr>
            <a:xfrm>
              <a:off x="0" y="24769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A85D0C48-B611-48C0-9B6C-F76236DD537D}"/>
                </a:ext>
              </a:extLst>
            </p:cNvPr>
            <p:cNvCxnSpPr/>
            <p:nvPr userDrawn="1"/>
          </p:nvCxnSpPr>
          <p:spPr>
            <a:xfrm>
              <a:off x="0" y="27084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EFBF68C6-D96B-4FAA-BF63-C29C915EECC4}"/>
                </a:ext>
              </a:extLst>
            </p:cNvPr>
            <p:cNvCxnSpPr/>
            <p:nvPr userDrawn="1"/>
          </p:nvCxnSpPr>
          <p:spPr>
            <a:xfrm>
              <a:off x="0" y="29283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2AB6F515-059C-4CBA-8DB5-BB814C35824B}"/>
                </a:ext>
              </a:extLst>
            </p:cNvPr>
            <p:cNvCxnSpPr/>
            <p:nvPr userDrawn="1"/>
          </p:nvCxnSpPr>
          <p:spPr>
            <a:xfrm>
              <a:off x="0" y="31598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5EC27883-9D7E-4284-A4E1-DF569410B922}"/>
                </a:ext>
              </a:extLst>
            </p:cNvPr>
            <p:cNvCxnSpPr/>
            <p:nvPr userDrawn="1"/>
          </p:nvCxnSpPr>
          <p:spPr>
            <a:xfrm>
              <a:off x="0" y="33798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4107A1AF-32C1-4456-B35E-66FB1052934F}"/>
                </a:ext>
              </a:extLst>
            </p:cNvPr>
            <p:cNvCxnSpPr/>
            <p:nvPr userDrawn="1"/>
          </p:nvCxnSpPr>
          <p:spPr>
            <a:xfrm>
              <a:off x="0" y="36113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93C86576-DF0E-428A-94AC-DB64F14E0497}"/>
                </a:ext>
              </a:extLst>
            </p:cNvPr>
            <p:cNvCxnSpPr/>
            <p:nvPr userDrawn="1"/>
          </p:nvCxnSpPr>
          <p:spPr>
            <a:xfrm>
              <a:off x="0" y="38427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25C5E54D-4BD1-472C-9F01-B8320AED9E5B}"/>
                </a:ext>
              </a:extLst>
            </p:cNvPr>
            <p:cNvCxnSpPr/>
            <p:nvPr userDrawn="1"/>
          </p:nvCxnSpPr>
          <p:spPr>
            <a:xfrm>
              <a:off x="0" y="40742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A5544FBF-AD90-4823-9842-0D45E0151008}"/>
                </a:ext>
              </a:extLst>
            </p:cNvPr>
            <p:cNvCxnSpPr/>
            <p:nvPr userDrawn="1"/>
          </p:nvCxnSpPr>
          <p:spPr>
            <a:xfrm>
              <a:off x="0" y="42942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xmlns="" id="{73980F6E-2AAE-495E-84EC-114E2243CDE2}"/>
                </a:ext>
              </a:extLst>
            </p:cNvPr>
            <p:cNvCxnSpPr/>
            <p:nvPr userDrawn="1"/>
          </p:nvCxnSpPr>
          <p:spPr>
            <a:xfrm>
              <a:off x="0" y="45257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5A68C844-5500-4853-B696-BB85AFD259D5}"/>
                </a:ext>
              </a:extLst>
            </p:cNvPr>
            <p:cNvCxnSpPr/>
            <p:nvPr userDrawn="1"/>
          </p:nvCxnSpPr>
          <p:spPr>
            <a:xfrm>
              <a:off x="0" y="47456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F853E342-F23F-493C-81FF-07BD736D6375}"/>
                </a:ext>
              </a:extLst>
            </p:cNvPr>
            <p:cNvCxnSpPr/>
            <p:nvPr userDrawn="1"/>
          </p:nvCxnSpPr>
          <p:spPr>
            <a:xfrm>
              <a:off x="0" y="49771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D66C9B28-D5DF-4B07-A0C5-764EE21AC7BE}"/>
                </a:ext>
              </a:extLst>
            </p:cNvPr>
            <p:cNvCxnSpPr/>
            <p:nvPr userDrawn="1"/>
          </p:nvCxnSpPr>
          <p:spPr>
            <a:xfrm>
              <a:off x="0" y="5197035"/>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B389FD24-31B2-45F8-8564-DFB750F0ADD7}"/>
                </a:ext>
              </a:extLst>
            </p:cNvPr>
            <p:cNvCxnSpPr/>
            <p:nvPr userDrawn="1"/>
          </p:nvCxnSpPr>
          <p:spPr>
            <a:xfrm>
              <a:off x="0" y="542852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61F08EBB-BE34-4034-A723-1BF67A6E44EF}"/>
                </a:ext>
              </a:extLst>
            </p:cNvPr>
            <p:cNvCxnSpPr/>
            <p:nvPr userDrawn="1"/>
          </p:nvCxnSpPr>
          <p:spPr>
            <a:xfrm>
              <a:off x="0" y="5671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71E89295-9592-48D1-B00C-2BB09B766E0D}"/>
                </a:ext>
              </a:extLst>
            </p:cNvPr>
            <p:cNvCxnSpPr/>
            <p:nvPr userDrawn="1"/>
          </p:nvCxnSpPr>
          <p:spPr>
            <a:xfrm>
              <a:off x="0" y="5903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D8949CDB-2DB1-45E4-943E-8E1D8D5FF9BB}"/>
                </a:ext>
              </a:extLst>
            </p:cNvPr>
            <p:cNvCxnSpPr/>
            <p:nvPr userDrawn="1"/>
          </p:nvCxnSpPr>
          <p:spPr>
            <a:xfrm>
              <a:off x="0" y="6123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1D85680F-76A9-49F0-9236-43BBA713B183}"/>
                </a:ext>
              </a:extLst>
            </p:cNvPr>
            <p:cNvCxnSpPr/>
            <p:nvPr userDrawn="1"/>
          </p:nvCxnSpPr>
          <p:spPr>
            <a:xfrm>
              <a:off x="0" y="6354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40D35869-86B2-446A-A7E5-6E8DB7FDD61E}"/>
                </a:ext>
              </a:extLst>
            </p:cNvPr>
            <p:cNvCxnSpPr/>
            <p:nvPr userDrawn="1"/>
          </p:nvCxnSpPr>
          <p:spPr>
            <a:xfrm>
              <a:off x="0" y="65744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765942AD-1A3D-4784-8CEA-1F949AEC0230}"/>
                </a:ext>
              </a:extLst>
            </p:cNvPr>
            <p:cNvCxnSpPr/>
            <p:nvPr userDrawn="1"/>
          </p:nvCxnSpPr>
          <p:spPr>
            <a:xfrm>
              <a:off x="0" y="68059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205104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11D009DF-7075-4D36-B3EA-C845471C11B5}"/>
              </a:ext>
            </a:extLst>
          </p:cNvPr>
          <p:cNvGrpSpPr/>
          <p:nvPr userDrawn="1"/>
        </p:nvGrpSpPr>
        <p:grpSpPr>
          <a:xfrm>
            <a:off x="0" y="0"/>
            <a:ext cx="12198350" cy="6858000"/>
            <a:chOff x="0" y="0"/>
            <a:chExt cx="12198350" cy="6858000"/>
          </a:xfrm>
        </p:grpSpPr>
        <p:cxnSp>
          <p:nvCxnSpPr>
            <p:cNvPr id="3" name="Straight Connector 2">
              <a:extLst>
                <a:ext uri="{FF2B5EF4-FFF2-40B4-BE49-F238E27FC236}">
                  <a16:creationId xmlns:a16="http://schemas.microsoft.com/office/drawing/2014/main" xmlns="" id="{855164E4-8EB7-4002-8C3B-A51D5C4F1C26}"/>
                </a:ext>
              </a:extLst>
            </p:cNvPr>
            <p:cNvCxnSpPr/>
            <p:nvPr userDrawn="1"/>
          </p:nvCxnSpPr>
          <p:spPr>
            <a:xfrm>
              <a:off x="19677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700F39CF-8DBE-4668-B6D3-428DF8D5FBFD}"/>
                </a:ext>
              </a:extLst>
            </p:cNvPr>
            <p:cNvCxnSpPr/>
            <p:nvPr userDrawn="1"/>
          </p:nvCxnSpPr>
          <p:spPr>
            <a:xfrm>
              <a:off x="43983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38E67B96-6E6A-4C20-8498-524BF21761B2}"/>
                </a:ext>
              </a:extLst>
            </p:cNvPr>
            <p:cNvCxnSpPr/>
            <p:nvPr userDrawn="1"/>
          </p:nvCxnSpPr>
          <p:spPr>
            <a:xfrm>
              <a:off x="67133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A3A657DF-36E1-4073-AEBA-D37E047E55FA}"/>
                </a:ext>
              </a:extLst>
            </p:cNvPr>
            <p:cNvCxnSpPr/>
            <p:nvPr userDrawn="1"/>
          </p:nvCxnSpPr>
          <p:spPr>
            <a:xfrm>
              <a:off x="91440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CDC492AD-44E4-49AA-8B3A-E6CA1657A361}"/>
                </a:ext>
              </a:extLst>
            </p:cNvPr>
            <p:cNvCxnSpPr/>
            <p:nvPr userDrawn="1"/>
          </p:nvCxnSpPr>
          <p:spPr>
            <a:xfrm>
              <a:off x="11343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AB3DAB8F-2940-4F5C-9269-94616CE8B6CD}"/>
                </a:ext>
              </a:extLst>
            </p:cNvPr>
            <p:cNvCxnSpPr/>
            <p:nvPr userDrawn="1"/>
          </p:nvCxnSpPr>
          <p:spPr>
            <a:xfrm>
              <a:off x="137738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B502D9F8-4E96-413B-A43B-CEF5234DF639}"/>
                </a:ext>
              </a:extLst>
            </p:cNvPr>
            <p:cNvCxnSpPr/>
            <p:nvPr userDrawn="1"/>
          </p:nvCxnSpPr>
          <p:spPr>
            <a:xfrm>
              <a:off x="160888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88F857A-B2BC-4B12-AFCF-56FC8993EC9E}"/>
                </a:ext>
              </a:extLst>
            </p:cNvPr>
            <p:cNvCxnSpPr/>
            <p:nvPr userDrawn="1"/>
          </p:nvCxnSpPr>
          <p:spPr>
            <a:xfrm>
              <a:off x="185195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A43D3D4-7224-4BD3-96AA-16105C6C3175}"/>
                </a:ext>
              </a:extLst>
            </p:cNvPr>
            <p:cNvCxnSpPr/>
            <p:nvPr userDrawn="1"/>
          </p:nvCxnSpPr>
          <p:spPr>
            <a:xfrm>
              <a:off x="209501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C00BB1D-5C42-44DF-B77A-7D4A25B57882}"/>
                </a:ext>
              </a:extLst>
            </p:cNvPr>
            <p:cNvCxnSpPr/>
            <p:nvPr userDrawn="1"/>
          </p:nvCxnSpPr>
          <p:spPr>
            <a:xfrm>
              <a:off x="233808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335FC58E-02CF-4BC6-9ABE-6A4E5F3FE98D}"/>
                </a:ext>
              </a:extLst>
            </p:cNvPr>
            <p:cNvCxnSpPr/>
            <p:nvPr userDrawn="1"/>
          </p:nvCxnSpPr>
          <p:spPr>
            <a:xfrm>
              <a:off x="256958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B5830CF0-AF36-413C-A9A4-4E240F8B8DB8}"/>
                </a:ext>
              </a:extLst>
            </p:cNvPr>
            <p:cNvCxnSpPr/>
            <p:nvPr userDrawn="1"/>
          </p:nvCxnSpPr>
          <p:spPr>
            <a:xfrm>
              <a:off x="281264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17E451B-EC69-47EC-87BB-68D144EAAFE4}"/>
                </a:ext>
              </a:extLst>
            </p:cNvPr>
            <p:cNvCxnSpPr/>
            <p:nvPr userDrawn="1"/>
          </p:nvCxnSpPr>
          <p:spPr>
            <a:xfrm>
              <a:off x="303256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CC7031A-6C29-4922-9EF5-51F5EB5C8B31}"/>
                </a:ext>
              </a:extLst>
            </p:cNvPr>
            <p:cNvCxnSpPr/>
            <p:nvPr userDrawn="1"/>
          </p:nvCxnSpPr>
          <p:spPr>
            <a:xfrm>
              <a:off x="327563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11E867A2-B6C1-4C19-815C-6DF8E6B31E84}"/>
                </a:ext>
              </a:extLst>
            </p:cNvPr>
            <p:cNvCxnSpPr/>
            <p:nvPr userDrawn="1"/>
          </p:nvCxnSpPr>
          <p:spPr>
            <a:xfrm>
              <a:off x="350713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3E872D9-CBCA-4964-A00E-D2E5C460E375}"/>
                </a:ext>
              </a:extLst>
            </p:cNvPr>
            <p:cNvCxnSpPr/>
            <p:nvPr userDrawn="1"/>
          </p:nvCxnSpPr>
          <p:spPr>
            <a:xfrm>
              <a:off x="375019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370B1231-E493-4F2C-83BB-D9CE24FDB0EB}"/>
                </a:ext>
              </a:extLst>
            </p:cNvPr>
            <p:cNvCxnSpPr/>
            <p:nvPr userDrawn="1"/>
          </p:nvCxnSpPr>
          <p:spPr>
            <a:xfrm>
              <a:off x="400484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41218D7-4C9D-4734-81CF-2CE256FC93B9}"/>
                </a:ext>
              </a:extLst>
            </p:cNvPr>
            <p:cNvCxnSpPr/>
            <p:nvPr userDrawn="1"/>
          </p:nvCxnSpPr>
          <p:spPr>
            <a:xfrm>
              <a:off x="424790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51FBF1D5-C6A4-4958-83EB-85C53479AD00}"/>
                </a:ext>
              </a:extLst>
            </p:cNvPr>
            <p:cNvCxnSpPr/>
            <p:nvPr userDrawn="1"/>
          </p:nvCxnSpPr>
          <p:spPr>
            <a:xfrm>
              <a:off x="447940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749B66EF-E7B3-46ED-BCB8-20697D0AD762}"/>
                </a:ext>
              </a:extLst>
            </p:cNvPr>
            <p:cNvCxnSpPr/>
            <p:nvPr userDrawn="1"/>
          </p:nvCxnSpPr>
          <p:spPr>
            <a:xfrm>
              <a:off x="472247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F8A9C10-1B20-47DC-B5FA-670570FEA335}"/>
                </a:ext>
              </a:extLst>
            </p:cNvPr>
            <p:cNvCxnSpPr/>
            <p:nvPr userDrawn="1"/>
          </p:nvCxnSpPr>
          <p:spPr>
            <a:xfrm>
              <a:off x="494239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F0F9C99-2D39-4DE1-BF15-2B5917883C4D}"/>
                </a:ext>
              </a:extLst>
            </p:cNvPr>
            <p:cNvCxnSpPr/>
            <p:nvPr userDrawn="1"/>
          </p:nvCxnSpPr>
          <p:spPr>
            <a:xfrm>
              <a:off x="518545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C5D5120C-C100-4561-8EEE-A7BBD3DF1E6A}"/>
                </a:ext>
              </a:extLst>
            </p:cNvPr>
            <p:cNvCxnSpPr/>
            <p:nvPr userDrawn="1"/>
          </p:nvCxnSpPr>
          <p:spPr>
            <a:xfrm>
              <a:off x="5416952"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9E4476AA-62B9-4FA0-BD6E-E2E03F9F5A76}"/>
                </a:ext>
              </a:extLst>
            </p:cNvPr>
            <p:cNvCxnSpPr/>
            <p:nvPr userDrawn="1"/>
          </p:nvCxnSpPr>
          <p:spPr>
            <a:xfrm>
              <a:off x="5660021"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BE9D828C-0FBF-40E5-8F04-D3E0C4CFEE7F}"/>
                </a:ext>
              </a:extLst>
            </p:cNvPr>
            <p:cNvCxnSpPr/>
            <p:nvPr userDrawn="1"/>
          </p:nvCxnSpPr>
          <p:spPr>
            <a:xfrm>
              <a:off x="590308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EC365DC-83B8-4B3A-8C7C-4D5015033F7F}"/>
                </a:ext>
              </a:extLst>
            </p:cNvPr>
            <p:cNvCxnSpPr/>
            <p:nvPr userDrawn="1"/>
          </p:nvCxnSpPr>
          <p:spPr>
            <a:xfrm>
              <a:off x="614615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CA6DED3-5DE3-49E4-A926-C1AB12D862DA}"/>
                </a:ext>
              </a:extLst>
            </p:cNvPr>
            <p:cNvCxnSpPr/>
            <p:nvPr userDrawn="1"/>
          </p:nvCxnSpPr>
          <p:spPr>
            <a:xfrm>
              <a:off x="637765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1175560-9B61-4B7D-A939-1B58E9477D93}"/>
                </a:ext>
              </a:extLst>
            </p:cNvPr>
            <p:cNvCxnSpPr/>
            <p:nvPr userDrawn="1"/>
          </p:nvCxnSpPr>
          <p:spPr>
            <a:xfrm>
              <a:off x="662071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17514D80-A9F3-4AD8-9E38-C33920C81E24}"/>
                </a:ext>
              </a:extLst>
            </p:cNvPr>
            <p:cNvCxnSpPr/>
            <p:nvPr userDrawn="1"/>
          </p:nvCxnSpPr>
          <p:spPr>
            <a:xfrm>
              <a:off x="684063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FB8F963F-A6E4-46DC-98C5-2ACC0E7ED83A}"/>
                </a:ext>
              </a:extLst>
            </p:cNvPr>
            <p:cNvCxnSpPr/>
            <p:nvPr userDrawn="1"/>
          </p:nvCxnSpPr>
          <p:spPr>
            <a:xfrm>
              <a:off x="708370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C9F51050-A574-46F3-95AF-3F1B143B04EE}"/>
                </a:ext>
              </a:extLst>
            </p:cNvPr>
            <p:cNvCxnSpPr/>
            <p:nvPr userDrawn="1"/>
          </p:nvCxnSpPr>
          <p:spPr>
            <a:xfrm>
              <a:off x="731520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EB56E77D-9CE0-48B2-8BED-4C2295C6714D}"/>
                </a:ext>
              </a:extLst>
            </p:cNvPr>
            <p:cNvCxnSpPr/>
            <p:nvPr userDrawn="1"/>
          </p:nvCxnSpPr>
          <p:spPr>
            <a:xfrm>
              <a:off x="7558269"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A7A83635-B70B-4BC9-9895-97CC3AB57DC2}"/>
                </a:ext>
              </a:extLst>
            </p:cNvPr>
            <p:cNvCxnSpPr/>
            <p:nvPr userDrawn="1"/>
          </p:nvCxnSpPr>
          <p:spPr>
            <a:xfrm>
              <a:off x="780133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916052C1-0418-47C4-9869-A429FFB37611}"/>
                </a:ext>
              </a:extLst>
            </p:cNvPr>
            <p:cNvCxnSpPr/>
            <p:nvPr userDrawn="1"/>
          </p:nvCxnSpPr>
          <p:spPr>
            <a:xfrm>
              <a:off x="804440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C9AFFB5D-88C9-4DFB-BF71-0D6202C7B2A4}"/>
                </a:ext>
              </a:extLst>
            </p:cNvPr>
            <p:cNvCxnSpPr/>
            <p:nvPr userDrawn="1"/>
          </p:nvCxnSpPr>
          <p:spPr>
            <a:xfrm>
              <a:off x="827589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74C141B-D4A0-44D2-BDD5-1657FE6F5920}"/>
                </a:ext>
              </a:extLst>
            </p:cNvPr>
            <p:cNvCxnSpPr/>
            <p:nvPr userDrawn="1"/>
          </p:nvCxnSpPr>
          <p:spPr>
            <a:xfrm>
              <a:off x="851896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CF4FDD7-AAD3-4D44-90A9-E4BE243E9367}"/>
                </a:ext>
              </a:extLst>
            </p:cNvPr>
            <p:cNvCxnSpPr/>
            <p:nvPr userDrawn="1"/>
          </p:nvCxnSpPr>
          <p:spPr>
            <a:xfrm>
              <a:off x="873888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A2A4A66E-676C-4B58-9D65-C09A4F027899}"/>
                </a:ext>
              </a:extLst>
            </p:cNvPr>
            <p:cNvCxnSpPr/>
            <p:nvPr userDrawn="1"/>
          </p:nvCxnSpPr>
          <p:spPr>
            <a:xfrm>
              <a:off x="898195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8BC3F87-8286-4BCD-994A-79211AE64E58}"/>
                </a:ext>
              </a:extLst>
            </p:cNvPr>
            <p:cNvCxnSpPr/>
            <p:nvPr userDrawn="1"/>
          </p:nvCxnSpPr>
          <p:spPr>
            <a:xfrm>
              <a:off x="921344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0C0F5633-E28A-498B-A3B0-54B5B2BCC763}"/>
                </a:ext>
              </a:extLst>
            </p:cNvPr>
            <p:cNvCxnSpPr/>
            <p:nvPr userDrawn="1"/>
          </p:nvCxnSpPr>
          <p:spPr>
            <a:xfrm>
              <a:off x="945651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D583466-A0EC-4964-A4A9-2F626E50C3B7}"/>
                </a:ext>
              </a:extLst>
            </p:cNvPr>
            <p:cNvCxnSpPr/>
            <p:nvPr userDrawn="1"/>
          </p:nvCxnSpPr>
          <p:spPr>
            <a:xfrm>
              <a:off x="969958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998F24DD-D7A1-4E58-AA23-C1125201CA7D}"/>
                </a:ext>
              </a:extLst>
            </p:cNvPr>
            <p:cNvCxnSpPr/>
            <p:nvPr userDrawn="1"/>
          </p:nvCxnSpPr>
          <p:spPr>
            <a:xfrm>
              <a:off x="994265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0D7E101-A79E-498F-8ADC-CAC43C1D2873}"/>
                </a:ext>
              </a:extLst>
            </p:cNvPr>
            <p:cNvCxnSpPr/>
            <p:nvPr userDrawn="1"/>
          </p:nvCxnSpPr>
          <p:spPr>
            <a:xfrm>
              <a:off x="1017414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038EF08E-EE49-4DCD-ACFE-DD54863E35CF}"/>
                </a:ext>
              </a:extLst>
            </p:cNvPr>
            <p:cNvCxnSpPr/>
            <p:nvPr userDrawn="1"/>
          </p:nvCxnSpPr>
          <p:spPr>
            <a:xfrm>
              <a:off x="1041721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C30EB045-8E67-4B35-A057-284ADDB0E99E}"/>
                </a:ext>
              </a:extLst>
            </p:cNvPr>
            <p:cNvCxnSpPr/>
            <p:nvPr userDrawn="1"/>
          </p:nvCxnSpPr>
          <p:spPr>
            <a:xfrm>
              <a:off x="10637134"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2BB58A5B-4796-458B-BDE6-02CB4AF9BD7A}"/>
                </a:ext>
              </a:extLst>
            </p:cNvPr>
            <p:cNvCxnSpPr/>
            <p:nvPr userDrawn="1"/>
          </p:nvCxnSpPr>
          <p:spPr>
            <a:xfrm>
              <a:off x="10880203"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1E58E07D-6216-4680-A127-E4CC03BB25F9}"/>
                </a:ext>
              </a:extLst>
            </p:cNvPr>
            <p:cNvCxnSpPr/>
            <p:nvPr userDrawn="1"/>
          </p:nvCxnSpPr>
          <p:spPr>
            <a:xfrm>
              <a:off x="11111696"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83D6A4B-9A19-4E5F-BE6D-7AFAFFA8C4FC}"/>
                </a:ext>
              </a:extLst>
            </p:cNvPr>
            <p:cNvCxnSpPr/>
            <p:nvPr userDrawn="1"/>
          </p:nvCxnSpPr>
          <p:spPr>
            <a:xfrm>
              <a:off x="11354765"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E1A5E2DC-846C-4C5F-974F-224EE2C445CF}"/>
                </a:ext>
              </a:extLst>
            </p:cNvPr>
            <p:cNvCxnSpPr/>
            <p:nvPr userDrawn="1"/>
          </p:nvCxnSpPr>
          <p:spPr>
            <a:xfrm>
              <a:off x="11586258"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C551EF55-E339-4C82-872B-366199BB7B1B}"/>
                </a:ext>
              </a:extLst>
            </p:cNvPr>
            <p:cNvCxnSpPr/>
            <p:nvPr userDrawn="1"/>
          </p:nvCxnSpPr>
          <p:spPr>
            <a:xfrm>
              <a:off x="11829327"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58754D7E-9E6F-4E84-8404-F4F0B4F04BF3}"/>
                </a:ext>
              </a:extLst>
            </p:cNvPr>
            <p:cNvCxnSpPr/>
            <p:nvPr userDrawn="1"/>
          </p:nvCxnSpPr>
          <p:spPr>
            <a:xfrm>
              <a:off x="12060820" y="0"/>
              <a:ext cx="0" cy="685800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7424FCE8-6421-4B5B-96A0-34E11AC26CF7}"/>
                </a:ext>
              </a:extLst>
            </p:cNvPr>
            <p:cNvCxnSpPr/>
            <p:nvPr userDrawn="1"/>
          </p:nvCxnSpPr>
          <p:spPr>
            <a:xfrm>
              <a:off x="0" y="1967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70DD675-23AB-452E-B5BA-C18601A3ABAB}"/>
                </a:ext>
              </a:extLst>
            </p:cNvPr>
            <p:cNvCxnSpPr/>
            <p:nvPr userDrawn="1"/>
          </p:nvCxnSpPr>
          <p:spPr>
            <a:xfrm>
              <a:off x="0" y="4282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20DA362D-826E-425E-9FD7-F52420A9A922}"/>
                </a:ext>
              </a:extLst>
            </p:cNvPr>
            <p:cNvCxnSpPr/>
            <p:nvPr userDrawn="1"/>
          </p:nvCxnSpPr>
          <p:spPr>
            <a:xfrm>
              <a:off x="0" y="6481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B7906605-C130-4770-AC5E-DFDD496FF922}"/>
                </a:ext>
              </a:extLst>
            </p:cNvPr>
            <p:cNvCxnSpPr/>
            <p:nvPr userDrawn="1"/>
          </p:nvCxnSpPr>
          <p:spPr>
            <a:xfrm>
              <a:off x="0" y="8796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DC144CB8-8EA2-43B1-8B68-659CF0D2EA4C}"/>
                </a:ext>
              </a:extLst>
            </p:cNvPr>
            <p:cNvCxnSpPr/>
            <p:nvPr userDrawn="1"/>
          </p:nvCxnSpPr>
          <p:spPr>
            <a:xfrm>
              <a:off x="0" y="1099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BF3A277-8ACC-4FC0-A09A-C85C82AC66ED}"/>
                </a:ext>
              </a:extLst>
            </p:cNvPr>
            <p:cNvCxnSpPr/>
            <p:nvPr userDrawn="1"/>
          </p:nvCxnSpPr>
          <p:spPr>
            <a:xfrm>
              <a:off x="0" y="1331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8E8E87A6-5DFF-4903-861C-40A199142C81}"/>
                </a:ext>
              </a:extLst>
            </p:cNvPr>
            <p:cNvCxnSpPr/>
            <p:nvPr userDrawn="1"/>
          </p:nvCxnSpPr>
          <p:spPr>
            <a:xfrm>
              <a:off x="0" y="1551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5D814BD-FF1A-4D15-87D0-759E4689F85B}"/>
                </a:ext>
              </a:extLst>
            </p:cNvPr>
            <p:cNvCxnSpPr/>
            <p:nvPr userDrawn="1"/>
          </p:nvCxnSpPr>
          <p:spPr>
            <a:xfrm>
              <a:off x="0" y="1782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4C7A58E9-ADBD-4757-9A1D-BA7DEDC30802}"/>
                </a:ext>
              </a:extLst>
            </p:cNvPr>
            <p:cNvCxnSpPr/>
            <p:nvPr userDrawn="1"/>
          </p:nvCxnSpPr>
          <p:spPr>
            <a:xfrm>
              <a:off x="0" y="202557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D602F8FB-2573-4195-9249-6C4D5ACACA7E}"/>
                </a:ext>
              </a:extLst>
            </p:cNvPr>
            <p:cNvCxnSpPr/>
            <p:nvPr userDrawn="1"/>
          </p:nvCxnSpPr>
          <p:spPr>
            <a:xfrm>
              <a:off x="0" y="2257064"/>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6ED4572E-26C3-4D08-9C5B-916F4ADEB2F4}"/>
                </a:ext>
              </a:extLst>
            </p:cNvPr>
            <p:cNvCxnSpPr/>
            <p:nvPr userDrawn="1"/>
          </p:nvCxnSpPr>
          <p:spPr>
            <a:xfrm>
              <a:off x="0" y="247698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9518F0A3-AE05-49CA-8F2B-7936AC230E3E}"/>
                </a:ext>
              </a:extLst>
            </p:cNvPr>
            <p:cNvCxnSpPr/>
            <p:nvPr userDrawn="1"/>
          </p:nvCxnSpPr>
          <p:spPr>
            <a:xfrm>
              <a:off x="0" y="2708477"/>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073E13AA-FC21-4B38-B597-7DE8A340D112}"/>
                </a:ext>
              </a:extLst>
            </p:cNvPr>
            <p:cNvCxnSpPr/>
            <p:nvPr userDrawn="1"/>
          </p:nvCxnSpPr>
          <p:spPr>
            <a:xfrm>
              <a:off x="0" y="29283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6233070B-938D-4CE1-B3C8-FC2E1191D7B0}"/>
                </a:ext>
              </a:extLst>
            </p:cNvPr>
            <p:cNvCxnSpPr/>
            <p:nvPr userDrawn="1"/>
          </p:nvCxnSpPr>
          <p:spPr>
            <a:xfrm>
              <a:off x="0" y="31598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EA3CEFF6-CFC8-4427-A68B-E54278E29105}"/>
                </a:ext>
              </a:extLst>
            </p:cNvPr>
            <p:cNvCxnSpPr/>
            <p:nvPr userDrawn="1"/>
          </p:nvCxnSpPr>
          <p:spPr>
            <a:xfrm>
              <a:off x="0" y="33798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C29C62F6-4C24-48D3-BD85-8315C61B3294}"/>
                </a:ext>
              </a:extLst>
            </p:cNvPr>
            <p:cNvCxnSpPr/>
            <p:nvPr userDrawn="1"/>
          </p:nvCxnSpPr>
          <p:spPr>
            <a:xfrm>
              <a:off x="0" y="36113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8B4428EF-DD52-4618-ABAD-E5C767508A0D}"/>
                </a:ext>
              </a:extLst>
            </p:cNvPr>
            <p:cNvCxnSpPr/>
            <p:nvPr userDrawn="1"/>
          </p:nvCxnSpPr>
          <p:spPr>
            <a:xfrm>
              <a:off x="0" y="38427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580D05F0-8914-4F82-80DC-9A51E04CAD62}"/>
                </a:ext>
              </a:extLst>
            </p:cNvPr>
            <p:cNvCxnSpPr/>
            <p:nvPr userDrawn="1"/>
          </p:nvCxnSpPr>
          <p:spPr>
            <a:xfrm>
              <a:off x="0" y="40742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14FD3553-A2D2-417A-AA71-B903F9D9721D}"/>
                </a:ext>
              </a:extLst>
            </p:cNvPr>
            <p:cNvCxnSpPr/>
            <p:nvPr userDrawn="1"/>
          </p:nvCxnSpPr>
          <p:spPr>
            <a:xfrm>
              <a:off x="0" y="42942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42EC6AB3-C75A-40F7-8EC3-50A0E534FF8F}"/>
                </a:ext>
              </a:extLst>
            </p:cNvPr>
            <p:cNvCxnSpPr/>
            <p:nvPr userDrawn="1"/>
          </p:nvCxnSpPr>
          <p:spPr>
            <a:xfrm>
              <a:off x="0" y="45257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6C0D355E-C937-4B49-A6A0-04C22C8043C2}"/>
                </a:ext>
              </a:extLst>
            </p:cNvPr>
            <p:cNvCxnSpPr/>
            <p:nvPr userDrawn="1"/>
          </p:nvCxnSpPr>
          <p:spPr>
            <a:xfrm>
              <a:off x="0" y="47456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BA493E48-107C-4119-817B-43B31A33425D}"/>
                </a:ext>
              </a:extLst>
            </p:cNvPr>
            <p:cNvCxnSpPr/>
            <p:nvPr userDrawn="1"/>
          </p:nvCxnSpPr>
          <p:spPr>
            <a:xfrm>
              <a:off x="0" y="49771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424F711B-809E-4F45-9280-BF542875CFBE}"/>
                </a:ext>
              </a:extLst>
            </p:cNvPr>
            <p:cNvCxnSpPr/>
            <p:nvPr userDrawn="1"/>
          </p:nvCxnSpPr>
          <p:spPr>
            <a:xfrm>
              <a:off x="0" y="5197035"/>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7F5CB4ED-125C-44A6-93E7-CB5F2D985BFF}"/>
                </a:ext>
              </a:extLst>
            </p:cNvPr>
            <p:cNvCxnSpPr/>
            <p:nvPr userDrawn="1"/>
          </p:nvCxnSpPr>
          <p:spPr>
            <a:xfrm>
              <a:off x="0" y="542852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5860F1F0-D0D0-4CE4-8A7A-56FE4A8AD281}"/>
                </a:ext>
              </a:extLst>
            </p:cNvPr>
            <p:cNvCxnSpPr/>
            <p:nvPr userDrawn="1"/>
          </p:nvCxnSpPr>
          <p:spPr>
            <a:xfrm>
              <a:off x="0" y="567159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1373AD63-F84C-4957-A945-08C7AEB1AAC4}"/>
                </a:ext>
              </a:extLst>
            </p:cNvPr>
            <p:cNvCxnSpPr/>
            <p:nvPr userDrawn="1"/>
          </p:nvCxnSpPr>
          <p:spPr>
            <a:xfrm>
              <a:off x="0" y="5903090"/>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E7726309-530F-4EB6-9CE3-567F3B0D91CE}"/>
                </a:ext>
              </a:extLst>
            </p:cNvPr>
            <p:cNvCxnSpPr/>
            <p:nvPr userDrawn="1"/>
          </p:nvCxnSpPr>
          <p:spPr>
            <a:xfrm>
              <a:off x="0" y="6123009"/>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1601DA2A-E05A-4732-B4A1-8BAB1CD8B5D3}"/>
                </a:ext>
              </a:extLst>
            </p:cNvPr>
            <p:cNvCxnSpPr/>
            <p:nvPr userDrawn="1"/>
          </p:nvCxnSpPr>
          <p:spPr>
            <a:xfrm>
              <a:off x="0" y="6354503"/>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6320513B-42A4-4214-8EC1-D8286F911B9C}"/>
                </a:ext>
              </a:extLst>
            </p:cNvPr>
            <p:cNvCxnSpPr/>
            <p:nvPr userDrawn="1"/>
          </p:nvCxnSpPr>
          <p:spPr>
            <a:xfrm>
              <a:off x="0" y="6574422"/>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F0EB0E19-74FD-4891-B32B-A37146833062}"/>
                </a:ext>
              </a:extLst>
            </p:cNvPr>
            <p:cNvCxnSpPr/>
            <p:nvPr userDrawn="1"/>
          </p:nvCxnSpPr>
          <p:spPr>
            <a:xfrm>
              <a:off x="0" y="6805916"/>
              <a:ext cx="12198350" cy="0"/>
            </a:xfrm>
            <a:prstGeom prst="line">
              <a:avLst/>
            </a:prstGeom>
            <a:ln w="9525">
              <a:solidFill>
                <a:srgbClr val="343440"/>
              </a:solidFill>
              <a:tailEnd type="none"/>
            </a:ln>
          </p:spPr>
          <p:style>
            <a:lnRef idx="1">
              <a:schemeClr val="accent1"/>
            </a:lnRef>
            <a:fillRef idx="0">
              <a:schemeClr val="accent1"/>
            </a:fillRef>
            <a:effectRef idx="0">
              <a:schemeClr val="accent1"/>
            </a:effectRef>
            <a:fontRef idx="minor">
              <a:schemeClr val="tx1"/>
            </a:fontRef>
          </p:style>
        </p:cxnSp>
      </p:grpSp>
      <p:sp>
        <p:nvSpPr>
          <p:cNvPr id="89" name="Parallelogram 88">
            <a:hlinkClick r:id="" action="ppaction://noaction"/>
            <a:extLst>
              <a:ext uri="{FF2B5EF4-FFF2-40B4-BE49-F238E27FC236}">
                <a16:creationId xmlns:a16="http://schemas.microsoft.com/office/drawing/2014/main" xmlns="" id="{A15ECFA6-DF9A-44B4-8AF4-DC511A76127E}"/>
              </a:ext>
            </a:extLst>
          </p:cNvPr>
          <p:cNvSpPr/>
          <p:nvPr userDrawn="1"/>
        </p:nvSpPr>
        <p:spPr>
          <a:xfrm>
            <a:off x="1159018" y="-1191"/>
            <a:ext cx="1332991"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0" name="Parallelogram 89">
            <a:hlinkClick r:id="" action="ppaction://noaction"/>
            <a:extLst>
              <a:ext uri="{FF2B5EF4-FFF2-40B4-BE49-F238E27FC236}">
                <a16:creationId xmlns:a16="http://schemas.microsoft.com/office/drawing/2014/main" xmlns="" id="{51C0D61E-CBB3-41C3-B783-119D59B28B0B}"/>
              </a:ext>
            </a:extLst>
          </p:cNvPr>
          <p:cNvSpPr/>
          <p:nvPr userDrawn="1"/>
        </p:nvSpPr>
        <p:spPr>
          <a:xfrm>
            <a:off x="2290636" y="-1191"/>
            <a:ext cx="133200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1" name="Parallelogram 90">
            <a:hlinkClick r:id="" action="ppaction://noaction"/>
            <a:extLst>
              <a:ext uri="{FF2B5EF4-FFF2-40B4-BE49-F238E27FC236}">
                <a16:creationId xmlns:a16="http://schemas.microsoft.com/office/drawing/2014/main" xmlns="" id="{7F5CC492-304A-46C4-9B2D-12AA766B332C}"/>
              </a:ext>
            </a:extLst>
          </p:cNvPr>
          <p:cNvSpPr/>
          <p:nvPr userDrawn="1"/>
        </p:nvSpPr>
        <p:spPr>
          <a:xfrm>
            <a:off x="3420885" y="-1191"/>
            <a:ext cx="1507492"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2" name="Parallelogram 91">
            <a:hlinkClick r:id="" action="ppaction://noaction"/>
            <a:extLst>
              <a:ext uri="{FF2B5EF4-FFF2-40B4-BE49-F238E27FC236}">
                <a16:creationId xmlns:a16="http://schemas.microsoft.com/office/drawing/2014/main" xmlns="" id="{9633025C-40E2-461C-9B4D-F8FB5DAE717C}"/>
              </a:ext>
            </a:extLst>
          </p:cNvPr>
          <p:cNvSpPr/>
          <p:nvPr userDrawn="1"/>
        </p:nvSpPr>
        <p:spPr>
          <a:xfrm>
            <a:off x="4727498" y="-1191"/>
            <a:ext cx="133200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3" name="Parallelogram 92">
            <a:hlinkClick r:id="" action="ppaction://noaction"/>
            <a:extLst>
              <a:ext uri="{FF2B5EF4-FFF2-40B4-BE49-F238E27FC236}">
                <a16:creationId xmlns:a16="http://schemas.microsoft.com/office/drawing/2014/main" xmlns="" id="{97330281-B977-4BD5-A56E-43E7E34FB6F4}"/>
              </a:ext>
            </a:extLst>
          </p:cNvPr>
          <p:cNvSpPr/>
          <p:nvPr userDrawn="1"/>
        </p:nvSpPr>
        <p:spPr>
          <a:xfrm>
            <a:off x="5844472" y="-1191"/>
            <a:ext cx="133200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5" name="Parallelogram 94">
            <a:hlinkClick r:id="" action="ppaction://noaction"/>
            <a:extLst>
              <a:ext uri="{FF2B5EF4-FFF2-40B4-BE49-F238E27FC236}">
                <a16:creationId xmlns:a16="http://schemas.microsoft.com/office/drawing/2014/main" xmlns="" id="{39EC0C39-5A1C-4753-9D3E-0079844B5AE1}"/>
              </a:ext>
            </a:extLst>
          </p:cNvPr>
          <p:cNvSpPr/>
          <p:nvPr userDrawn="1"/>
        </p:nvSpPr>
        <p:spPr>
          <a:xfrm>
            <a:off x="8106341" y="-1191"/>
            <a:ext cx="133200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6" name="Parallelogram 95">
            <a:hlinkClick r:id="" action="ppaction://noaction"/>
            <a:extLst>
              <a:ext uri="{FF2B5EF4-FFF2-40B4-BE49-F238E27FC236}">
                <a16:creationId xmlns:a16="http://schemas.microsoft.com/office/drawing/2014/main" xmlns="" id="{D18A276E-CD50-4C14-9D8D-E069C7339B16}"/>
              </a:ext>
            </a:extLst>
          </p:cNvPr>
          <p:cNvSpPr/>
          <p:nvPr userDrawn="1"/>
        </p:nvSpPr>
        <p:spPr>
          <a:xfrm>
            <a:off x="9237958" y="-1191"/>
            <a:ext cx="144352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97" name="TextBox 96">
            <a:hlinkClick r:id="" action="ppaction://noaction"/>
            <a:extLst>
              <a:ext uri="{FF2B5EF4-FFF2-40B4-BE49-F238E27FC236}">
                <a16:creationId xmlns:a16="http://schemas.microsoft.com/office/drawing/2014/main" xmlns="" id="{A7B47A76-C052-410B-A201-DAADE6911939}"/>
              </a:ext>
            </a:extLst>
          </p:cNvPr>
          <p:cNvSpPr txBox="1"/>
          <p:nvPr userDrawn="1"/>
        </p:nvSpPr>
        <p:spPr>
          <a:xfrm>
            <a:off x="1379510" y="97127"/>
            <a:ext cx="911568" cy="1384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Cloud computing</a:t>
            </a:r>
            <a:endParaRPr lang="en-IN" sz="900" dirty="0">
              <a:solidFill>
                <a:schemeClr val="bg1"/>
              </a:solidFill>
            </a:endParaRPr>
          </a:p>
        </p:txBody>
      </p:sp>
      <p:sp>
        <p:nvSpPr>
          <p:cNvPr id="98" name="TextBox 97">
            <a:hlinkClick r:id="" action="ppaction://noaction"/>
            <a:extLst>
              <a:ext uri="{FF2B5EF4-FFF2-40B4-BE49-F238E27FC236}">
                <a16:creationId xmlns:a16="http://schemas.microsoft.com/office/drawing/2014/main" xmlns="" id="{4E48913F-49FE-43CE-95E6-27972754D5C8}"/>
              </a:ext>
            </a:extLst>
          </p:cNvPr>
          <p:cNvSpPr txBox="1"/>
          <p:nvPr userDrawn="1"/>
        </p:nvSpPr>
        <p:spPr>
          <a:xfrm>
            <a:off x="4922526" y="97097"/>
            <a:ext cx="941571" cy="1384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Risks and failures </a:t>
            </a:r>
          </a:p>
        </p:txBody>
      </p:sp>
      <p:sp>
        <p:nvSpPr>
          <p:cNvPr id="99" name="TextBox 98">
            <a:hlinkClick r:id="" action="ppaction://noaction"/>
            <a:extLst>
              <a:ext uri="{FF2B5EF4-FFF2-40B4-BE49-F238E27FC236}">
                <a16:creationId xmlns:a16="http://schemas.microsoft.com/office/drawing/2014/main" xmlns="" id="{D932F5FE-5F14-4263-B6B6-A15DBB846337}"/>
              </a:ext>
            </a:extLst>
          </p:cNvPr>
          <p:cNvSpPr txBox="1"/>
          <p:nvPr userDrawn="1"/>
        </p:nvSpPr>
        <p:spPr>
          <a:xfrm>
            <a:off x="6156807" y="97096"/>
            <a:ext cx="717630" cy="1384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Cloud journey</a:t>
            </a:r>
            <a:endParaRPr lang="en-IN" sz="900" dirty="0">
              <a:solidFill>
                <a:schemeClr val="bg1"/>
              </a:solidFill>
            </a:endParaRPr>
          </a:p>
        </p:txBody>
      </p:sp>
      <p:sp>
        <p:nvSpPr>
          <p:cNvPr id="100" name="TextBox 99">
            <a:hlinkClick r:id="" action="ppaction://noaction"/>
            <a:extLst>
              <a:ext uri="{FF2B5EF4-FFF2-40B4-BE49-F238E27FC236}">
                <a16:creationId xmlns:a16="http://schemas.microsoft.com/office/drawing/2014/main" xmlns="" id="{720ABA1D-38AD-4460-9497-B05461FD6F32}"/>
              </a:ext>
            </a:extLst>
          </p:cNvPr>
          <p:cNvSpPr txBox="1"/>
          <p:nvPr userDrawn="1"/>
        </p:nvSpPr>
        <p:spPr>
          <a:xfrm>
            <a:off x="2510308" y="97127"/>
            <a:ext cx="927390" cy="1384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Market landscape </a:t>
            </a:r>
            <a:endParaRPr lang="en-IN" sz="900" dirty="0">
              <a:solidFill>
                <a:schemeClr val="bg1"/>
              </a:solidFill>
            </a:endParaRPr>
          </a:p>
        </p:txBody>
      </p:sp>
      <p:sp>
        <p:nvSpPr>
          <p:cNvPr id="101" name="TextBox 100">
            <a:hlinkClick r:id="" action="ppaction://noaction"/>
            <a:extLst>
              <a:ext uri="{FF2B5EF4-FFF2-40B4-BE49-F238E27FC236}">
                <a16:creationId xmlns:a16="http://schemas.microsoft.com/office/drawing/2014/main" xmlns="" id="{D48845AF-353D-4FF2-B42A-9E2F75CB23ED}"/>
              </a:ext>
            </a:extLst>
          </p:cNvPr>
          <p:cNvSpPr txBox="1"/>
          <p:nvPr userDrawn="1"/>
        </p:nvSpPr>
        <p:spPr>
          <a:xfrm>
            <a:off x="3666216" y="27876"/>
            <a:ext cx="1016830" cy="2769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Cloud imperative and trends</a:t>
            </a:r>
          </a:p>
        </p:txBody>
      </p:sp>
      <p:sp>
        <p:nvSpPr>
          <p:cNvPr id="103" name="TextBox 102">
            <a:hlinkClick r:id="" action="ppaction://noaction"/>
            <a:extLst>
              <a:ext uri="{FF2B5EF4-FFF2-40B4-BE49-F238E27FC236}">
                <a16:creationId xmlns:a16="http://schemas.microsoft.com/office/drawing/2014/main" xmlns="" id="{6F143947-41DA-437F-92D0-A57BA71C25A4}"/>
              </a:ext>
            </a:extLst>
          </p:cNvPr>
          <p:cNvSpPr txBox="1"/>
          <p:nvPr userDrawn="1"/>
        </p:nvSpPr>
        <p:spPr>
          <a:xfrm>
            <a:off x="8357714" y="42794"/>
            <a:ext cx="820460" cy="2769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Competition landscape</a:t>
            </a:r>
            <a:endParaRPr lang="en-IN" sz="900" dirty="0">
              <a:solidFill>
                <a:schemeClr val="bg1"/>
              </a:solidFill>
            </a:endParaRPr>
          </a:p>
        </p:txBody>
      </p:sp>
      <p:sp>
        <p:nvSpPr>
          <p:cNvPr id="104" name="TextBox 103">
            <a:hlinkClick r:id="" action="ppaction://noaction"/>
            <a:extLst>
              <a:ext uri="{FF2B5EF4-FFF2-40B4-BE49-F238E27FC236}">
                <a16:creationId xmlns:a16="http://schemas.microsoft.com/office/drawing/2014/main" xmlns="" id="{C58D6E88-B7C1-44B7-9744-223EEE6B3F38}"/>
              </a:ext>
            </a:extLst>
          </p:cNvPr>
          <p:cNvSpPr txBox="1"/>
          <p:nvPr userDrawn="1"/>
        </p:nvSpPr>
        <p:spPr>
          <a:xfrm>
            <a:off x="9469805" y="44669"/>
            <a:ext cx="979825" cy="2769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Recommended approach</a:t>
            </a:r>
            <a:endParaRPr lang="en-IN" sz="900" dirty="0">
              <a:solidFill>
                <a:schemeClr val="bg1"/>
              </a:solidFill>
            </a:endParaRPr>
          </a:p>
        </p:txBody>
      </p:sp>
      <p:pic>
        <p:nvPicPr>
          <p:cNvPr id="2" name="Picture 1">
            <a:extLst>
              <a:ext uri="{FF2B5EF4-FFF2-40B4-BE49-F238E27FC236}">
                <a16:creationId xmlns:a16="http://schemas.microsoft.com/office/drawing/2014/main" xmlns="" id="{2E1D03D7-E849-4214-B3C0-9604D8C59E4B}"/>
              </a:ext>
            </a:extLst>
          </p:cNvPr>
          <p:cNvPicPr>
            <a:picLocks noChangeAspect="1"/>
          </p:cNvPicPr>
          <p:nvPr userDrawn="1"/>
        </p:nvPicPr>
        <p:blipFill rotWithShape="1">
          <a:blip r:embed="rId2" cstate="screen">
            <a:lum bright="-40000" contrast="-40000"/>
            <a:extLst>
              <a:ext uri="{28A0092B-C50C-407E-A947-70E740481C1C}">
                <a14:useLocalDpi xmlns:a14="http://schemas.microsoft.com/office/drawing/2010/main"/>
              </a:ext>
            </a:extLst>
          </a:blip>
          <a:srcRect t="44480"/>
          <a:stretch/>
        </p:blipFill>
        <p:spPr>
          <a:xfrm rot="10800000">
            <a:off x="-12217" y="4344790"/>
            <a:ext cx="7804463" cy="2513211"/>
          </a:xfrm>
          <a:prstGeom prst="rect">
            <a:avLst/>
          </a:prstGeom>
        </p:spPr>
      </p:pic>
      <p:cxnSp>
        <p:nvCxnSpPr>
          <p:cNvPr id="106" name="Straight Connector 105">
            <a:hlinkClick r:id="" action="ppaction://noaction"/>
            <a:extLst>
              <a:ext uri="{FF2B5EF4-FFF2-40B4-BE49-F238E27FC236}">
                <a16:creationId xmlns:a16="http://schemas.microsoft.com/office/drawing/2014/main" xmlns="" id="{9CE4D66A-1DE8-42F9-8D56-5C3FFC8887AC}"/>
              </a:ext>
            </a:extLst>
          </p:cNvPr>
          <p:cNvCxnSpPr>
            <a:cxnSpLocks/>
          </p:cNvCxnSpPr>
          <p:nvPr userDrawn="1"/>
        </p:nvCxnSpPr>
        <p:spPr>
          <a:xfrm>
            <a:off x="9237957" y="375839"/>
            <a:ext cx="1179258" cy="0"/>
          </a:xfrm>
          <a:prstGeom prst="line">
            <a:avLst/>
          </a:prstGeom>
          <a:ln w="25400">
            <a:solidFill>
              <a:srgbClr val="FFE600"/>
            </a:solidFill>
            <a:tailEnd type="none"/>
          </a:ln>
        </p:spPr>
        <p:style>
          <a:lnRef idx="1">
            <a:schemeClr val="accent1"/>
          </a:lnRef>
          <a:fillRef idx="0">
            <a:schemeClr val="accent1"/>
          </a:fillRef>
          <a:effectRef idx="0">
            <a:schemeClr val="accent1"/>
          </a:effectRef>
          <a:fontRef idx="minor">
            <a:schemeClr val="tx1"/>
          </a:fontRef>
        </p:style>
      </p:cxnSp>
      <p:sp>
        <p:nvSpPr>
          <p:cNvPr id="105" name="Parallelogram 104">
            <a:hlinkClick r:id="" action="ppaction://noaction"/>
            <a:extLst>
              <a:ext uri="{FF2B5EF4-FFF2-40B4-BE49-F238E27FC236}">
                <a16:creationId xmlns:a16="http://schemas.microsoft.com/office/drawing/2014/main" xmlns="" id="{9E2DFC78-016F-46A2-A5B8-797DBA010F96}"/>
              </a:ext>
            </a:extLst>
          </p:cNvPr>
          <p:cNvSpPr/>
          <p:nvPr userDrawn="1"/>
        </p:nvSpPr>
        <p:spPr>
          <a:xfrm>
            <a:off x="6976090" y="-1191"/>
            <a:ext cx="1332000" cy="364967"/>
          </a:xfrm>
          <a:prstGeom prst="parallelogram">
            <a:avLst>
              <a:gd name="adj" fmla="val 72368"/>
            </a:avLst>
          </a:prstGeom>
          <a:solidFill>
            <a:schemeClr val="tx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107" name="TextBox 106">
            <a:hlinkClick r:id="" action="ppaction://noaction"/>
            <a:extLst>
              <a:ext uri="{FF2B5EF4-FFF2-40B4-BE49-F238E27FC236}">
                <a16:creationId xmlns:a16="http://schemas.microsoft.com/office/drawing/2014/main" xmlns="" id="{91CC62B5-6ABC-4883-AAD1-9F3DFCAF78CC}"/>
              </a:ext>
            </a:extLst>
          </p:cNvPr>
          <p:cNvSpPr txBox="1"/>
          <p:nvPr userDrawn="1"/>
        </p:nvSpPr>
        <p:spPr>
          <a:xfrm>
            <a:off x="7289229" y="97095"/>
            <a:ext cx="717630" cy="138499"/>
          </a:xfrm>
          <a:prstGeom prst="rect">
            <a:avLst/>
          </a:prstGeom>
          <a:noFill/>
        </p:spPr>
        <p:txBody>
          <a:bodyPr wrap="square" lIns="0" tIns="0" rIns="0" bIns="0" rtlCol="0">
            <a:spAutoFit/>
          </a:bodyPr>
          <a:lstStyle/>
          <a:p>
            <a:pPr algn="ctr">
              <a:spcAft>
                <a:spcPts val="600"/>
              </a:spcAft>
              <a:buClr>
                <a:schemeClr val="accent2"/>
              </a:buClr>
              <a:buSzPct val="70000"/>
            </a:pPr>
            <a:r>
              <a:rPr lang="en-IN" sz="900" dirty="0">
                <a:solidFill>
                  <a:schemeClr val="bg1"/>
                </a:solidFill>
                <a:latin typeface="EYInterstate Light" panose="02000506000000020004" pitchFamily="2" charset="0"/>
              </a:rPr>
              <a:t>Trusted cloud</a:t>
            </a:r>
            <a:endParaRPr lang="en-IN" sz="900" dirty="0">
              <a:solidFill>
                <a:schemeClr val="bg1"/>
              </a:solidFill>
            </a:endParaRPr>
          </a:p>
        </p:txBody>
      </p:sp>
    </p:spTree>
    <p:extLst>
      <p:ext uri="{BB962C8B-B14F-4D97-AF65-F5344CB8AC3E}">
        <p14:creationId xmlns:p14="http://schemas.microsoft.com/office/powerpoint/2010/main" val="11139751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6"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504" y="1954221"/>
            <a:ext cx="4328932"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60"/>
            <a:ext cx="4328932"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364095446"/>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6"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504" y="1954221"/>
            <a:ext cx="4328932"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60"/>
            <a:ext cx="4328932"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5"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5" y="5605202"/>
            <a:ext cx="1045073"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1333185" y="6019189"/>
            <a:ext cx="3089275"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1333185" y="6216807"/>
            <a:ext cx="3089275"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xmlns=""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xmlns=""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xmlns=""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5" name="Freeform 6">
              <a:extLst>
                <a:ext uri="{FF2B5EF4-FFF2-40B4-BE49-F238E27FC236}">
                  <a16:creationId xmlns:a16="http://schemas.microsoft.com/office/drawing/2014/main" xmlns=""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89659438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3209" y="5340096"/>
            <a:ext cx="1317422" cy="1156968"/>
          </a:xfrm>
          <a:prstGeom prst="rect">
            <a:avLst/>
          </a:prstGeom>
        </p:spPr>
      </p:pic>
      <p:sp>
        <p:nvSpPr>
          <p:cNvPr id="8" name="Freeform 5"/>
          <p:cNvSpPr>
            <a:spLocks noChangeAspect="1"/>
          </p:cNvSpPr>
          <p:nvPr userDrawn="1"/>
        </p:nvSpPr>
        <p:spPr bwMode="gray">
          <a:xfrm rot="10800000">
            <a:off x="4371669" y="457201"/>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4422" tIns="47211" rIns="94422" bIns="47211" numCol="1" anchor="t" anchorCtr="0" compatLnSpc="1">
            <a:prstTxWarp prst="textNoShape">
              <a:avLst/>
            </a:prstTxWarp>
          </a:bodyPr>
          <a:lstStyle/>
          <a:p>
            <a:endParaRPr lang="en-GB" sz="1626" dirty="0">
              <a:latin typeface="EYInterstate" panose="02000503020000020004" pitchFamily="2" charset="0"/>
            </a:endParaRPr>
          </a:p>
        </p:txBody>
      </p:sp>
      <p:sp>
        <p:nvSpPr>
          <p:cNvPr id="9" name="Title 1"/>
          <p:cNvSpPr>
            <a:spLocks noGrp="1"/>
          </p:cNvSpPr>
          <p:nvPr>
            <p:ph type="ctrTitle"/>
          </p:nvPr>
        </p:nvSpPr>
        <p:spPr>
          <a:xfrm>
            <a:off x="4745283" y="1677507"/>
            <a:ext cx="6538315" cy="860400"/>
          </a:xfrm>
        </p:spPr>
        <p:txBody>
          <a:bodyPr/>
          <a:lstStyle>
            <a:lvl1pPr>
              <a:defRPr>
                <a:solidFill>
                  <a:srgbClr val="404040"/>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745283" y="2685128"/>
            <a:ext cx="6538315" cy="645742"/>
          </a:xfrm>
          <a:prstGeom prst="rect">
            <a:avLst/>
          </a:prstGeom>
        </p:spPr>
        <p:txBody>
          <a:bodyPr/>
          <a:lstStyle>
            <a:lvl1pPr marL="0" indent="0" algn="l">
              <a:buNone/>
              <a:defRPr sz="1807">
                <a:solidFill>
                  <a:srgbClr val="404040"/>
                </a:solidFill>
                <a:latin typeface="EYInterstate" panose="02000503020000020004" pitchFamily="2" charset="0"/>
                <a:cs typeface="Arial" pitchFamily="34" charset="0"/>
              </a:defRPr>
            </a:lvl1pPr>
            <a:lvl2pPr marL="0" indent="0" algn="l">
              <a:buNone/>
              <a:defRPr sz="1626">
                <a:solidFill>
                  <a:srgbClr val="404040"/>
                </a:solidFill>
              </a:defRPr>
            </a:lvl2pPr>
            <a:lvl3pPr marL="944240" indent="0" algn="ctr">
              <a:buNone/>
              <a:defRPr>
                <a:solidFill>
                  <a:schemeClr val="tx1">
                    <a:tint val="75000"/>
                  </a:schemeClr>
                </a:solidFill>
              </a:defRPr>
            </a:lvl3pPr>
            <a:lvl4pPr marL="1416360" indent="0" algn="ctr">
              <a:buNone/>
              <a:defRPr>
                <a:solidFill>
                  <a:schemeClr val="tx1">
                    <a:tint val="75000"/>
                  </a:schemeClr>
                </a:solidFill>
              </a:defRPr>
            </a:lvl4pPr>
            <a:lvl5pPr marL="1888482" indent="0" algn="ctr">
              <a:buNone/>
              <a:defRPr>
                <a:solidFill>
                  <a:schemeClr val="tx1">
                    <a:tint val="75000"/>
                  </a:schemeClr>
                </a:solidFill>
              </a:defRPr>
            </a:lvl5pPr>
            <a:lvl6pPr marL="2360602" indent="0" algn="ctr">
              <a:buNone/>
              <a:defRPr>
                <a:solidFill>
                  <a:schemeClr val="tx1">
                    <a:tint val="75000"/>
                  </a:schemeClr>
                </a:solidFill>
              </a:defRPr>
            </a:lvl6pPr>
            <a:lvl7pPr marL="2832722" indent="0" algn="ctr">
              <a:buNone/>
              <a:defRPr>
                <a:solidFill>
                  <a:schemeClr val="tx1">
                    <a:tint val="75000"/>
                  </a:schemeClr>
                </a:solidFill>
              </a:defRPr>
            </a:lvl7pPr>
            <a:lvl8pPr marL="3304842" indent="0" algn="ctr">
              <a:buNone/>
              <a:defRPr>
                <a:solidFill>
                  <a:schemeClr val="tx1">
                    <a:tint val="75000"/>
                  </a:schemeClr>
                </a:solidFill>
              </a:defRPr>
            </a:lvl8pPr>
            <a:lvl9pPr marL="3776962"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720667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919" y="1425600"/>
            <a:ext cx="10978515" cy="4698000"/>
          </a:xfrm>
          <a:prstGeom prst="rect">
            <a:avLst/>
          </a:prstGeom>
        </p:spPr>
        <p:txBody>
          <a:bodyPr lIns="0"/>
          <a:lstStyle>
            <a:lvl1pPr>
              <a:lnSpc>
                <a:spcPct val="110000"/>
              </a:lnSpc>
              <a:spcBef>
                <a:spcPts val="0"/>
              </a:spcBef>
              <a:spcAft>
                <a:spcPts val="271"/>
              </a:spcAft>
              <a:defRPr lang="en-US" sz="1446" dirty="0" smtClean="0">
                <a:solidFill>
                  <a:schemeClr val="tx1"/>
                </a:solidFill>
                <a:latin typeface="EYInterstate Light" panose="02000506000000020004" pitchFamily="2" charset="0"/>
              </a:defRPr>
            </a:lvl1pPr>
            <a:lvl2pPr>
              <a:lnSpc>
                <a:spcPct val="110000"/>
              </a:lnSpc>
              <a:spcBef>
                <a:spcPts val="0"/>
              </a:spcBef>
              <a:spcAft>
                <a:spcPts val="271"/>
              </a:spcAft>
              <a:defRPr lang="en-US" sz="1265" dirty="0" smtClean="0">
                <a:solidFill>
                  <a:schemeClr val="tx1"/>
                </a:solidFill>
                <a:latin typeface="EYInterstate Light" panose="02000506000000020004" pitchFamily="2" charset="0"/>
              </a:defRPr>
            </a:lvl2pPr>
            <a:lvl3pPr>
              <a:lnSpc>
                <a:spcPct val="110000"/>
              </a:lnSpc>
              <a:spcBef>
                <a:spcPts val="0"/>
              </a:spcBef>
              <a:spcAft>
                <a:spcPts val="271"/>
              </a:spcAft>
              <a:defRPr lang="en-US" dirty="0" smtClean="0">
                <a:solidFill>
                  <a:schemeClr val="tx1"/>
                </a:solidFill>
                <a:latin typeface="EYInterstate Light" panose="02000506000000020004" pitchFamily="2" charset="0"/>
              </a:defRPr>
            </a:lvl3pPr>
            <a:lvl4pPr>
              <a:lnSpc>
                <a:spcPct val="110000"/>
              </a:lnSpc>
              <a:spcBef>
                <a:spcPts val="0"/>
              </a:spcBef>
              <a:spcAft>
                <a:spcPts val="271"/>
              </a:spcAft>
              <a:defRPr lang="en-US" dirty="0" smtClean="0">
                <a:solidFill>
                  <a:schemeClr val="tx1"/>
                </a:solidFill>
                <a:latin typeface="EYInterstate Light" panose="02000506000000020004" pitchFamily="2" charset="0"/>
              </a:defRPr>
            </a:lvl4pPr>
            <a:lvl5pPr>
              <a:lnSpc>
                <a:spcPct val="110000"/>
              </a:lnSpc>
              <a:spcBef>
                <a:spcPts val="0"/>
              </a:spcBef>
              <a:spcAft>
                <a:spcPts val="271"/>
              </a:spcAft>
              <a:defRPr lang="en-GB" dirty="0">
                <a:solidFill>
                  <a:schemeClr val="tx1"/>
                </a:solidFill>
                <a:latin typeface="EYInterstate Light" panose="02000506000000020004" pitchFamily="2" charset="0"/>
              </a:defRPr>
            </a:lvl5pPr>
          </a:lstStyle>
          <a:p>
            <a:pPr marL="238121" lvl="0" indent="-238121"/>
            <a:r>
              <a:rPr lang="en-US" dirty="0"/>
              <a:t>Click to edit Master text styles</a:t>
            </a:r>
          </a:p>
          <a:p>
            <a:pPr marL="407388" lvl="1"/>
            <a:r>
              <a:rPr lang="en-US" dirty="0"/>
              <a:t>Second level</a:t>
            </a:r>
          </a:p>
          <a:p>
            <a:pPr marL="566614" lvl="2"/>
            <a:r>
              <a:rPr lang="en-US" dirty="0"/>
              <a:t>Third level</a:t>
            </a:r>
          </a:p>
          <a:p>
            <a:pPr marL="731577" lvl="3"/>
            <a:r>
              <a:rPr lang="en-US" dirty="0"/>
              <a:t>Fourth level</a:t>
            </a:r>
          </a:p>
          <a:p>
            <a:pPr marL="889368" lvl="4"/>
            <a:r>
              <a:rPr lang="en-US" dirty="0"/>
              <a:t>Fifth level</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941564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t" anchorCtr="0">
            <a:noAutofit/>
          </a:bodyPr>
          <a:lstStyle>
            <a:lvl1pPr>
              <a:defRPr lang="en-GB" dirty="0"/>
            </a:lvl1pPr>
          </a:lstStyle>
          <a:p>
            <a:pPr lvl="0"/>
            <a:r>
              <a:rPr lang="en-US" dirty="0"/>
              <a:t>Click to edit Master title style</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0" name="Content Placeholder 2"/>
          <p:cNvSpPr>
            <a:spLocks noGrp="1"/>
          </p:cNvSpPr>
          <p:nvPr>
            <p:ph idx="1"/>
          </p:nvPr>
        </p:nvSpPr>
        <p:spPr>
          <a:xfrm>
            <a:off x="609919" y="1425600"/>
            <a:ext cx="10978515" cy="4698000"/>
          </a:xfrm>
          <a:prstGeom prst="rect">
            <a:avLst/>
          </a:prstGeom>
        </p:spPr>
        <p:txBody>
          <a:bodyPr lIns="0"/>
          <a:lstStyle>
            <a:lvl1pPr marL="238121" indent="-238121">
              <a:defRPr sz="1446">
                <a:solidFill>
                  <a:schemeClr val="tx1"/>
                </a:solidFill>
                <a:latin typeface="EYInterstate Light" panose="02000506000000020004" pitchFamily="2" charset="0"/>
              </a:defRPr>
            </a:lvl1pPr>
            <a:lvl2pPr marL="407388" indent="-152053">
              <a:defRPr sz="1265">
                <a:solidFill>
                  <a:schemeClr val="tx1"/>
                </a:solidFill>
                <a:latin typeface="EYInterstate Light" panose="02000506000000020004" pitchFamily="2" charset="0"/>
              </a:defRPr>
            </a:lvl2pPr>
            <a:lvl3pPr marL="566614" indent="-166398">
              <a:defRPr>
                <a:solidFill>
                  <a:schemeClr val="tx1"/>
                </a:solidFill>
                <a:latin typeface="EYInterstate Light" panose="02000506000000020004" pitchFamily="2" charset="0"/>
              </a:defRPr>
            </a:lvl3pPr>
            <a:lvl4pPr marL="731577" indent="-152053">
              <a:defRPr>
                <a:solidFill>
                  <a:schemeClr val="tx1"/>
                </a:solidFill>
                <a:latin typeface="EYInterstate Light" panose="02000506000000020004" pitchFamily="2" charset="0"/>
              </a:defRPr>
            </a:lvl4pPr>
            <a:lvl5pPr marL="889368" indent="-157791">
              <a:defRPr>
                <a:solidFill>
                  <a:schemeClr val="tx1"/>
                </a:solidFill>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728320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0"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lvl1pPr>
              <a:defRPr lang="en-GB" dirty="0"/>
            </a:lvl1pPr>
          </a:lstStyle>
          <a:p>
            <a:pPr lvl="0"/>
            <a:r>
              <a:rPr lang="en-US" dirty="0"/>
              <a:t>Click to edit Master title style</a:t>
            </a:r>
            <a:endParaRPr lang="en-GB" dirty="0"/>
          </a:p>
        </p:txBody>
      </p:sp>
    </p:spTree>
    <p:extLst>
      <p:ext uri="{BB962C8B-B14F-4D97-AF65-F5344CB8AC3E}">
        <p14:creationId xmlns:p14="http://schemas.microsoft.com/office/powerpoint/2010/main" val="11206144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4102" name="Freeform 6"/>
          <p:cNvSpPr>
            <a:spLocks/>
          </p:cNvSpPr>
          <p:nvPr userDrawn="1"/>
        </p:nvSpPr>
        <p:spPr bwMode="gray">
          <a:xfrm>
            <a:off x="598487" y="1057275"/>
            <a:ext cx="10993438"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82623" tIns="41312" rIns="82623" bIns="41312" numCol="1" anchor="t" anchorCtr="0" compatLnSpc="1">
            <a:prstTxWarp prst="textNoShape">
              <a:avLst/>
            </a:prstTxWarp>
          </a:bodyPr>
          <a:lstStyle/>
          <a:p>
            <a:endParaRPr lang="en-GB" sz="1626" dirty="0">
              <a:latin typeface="EYInterstate" panose="02000503020000020004"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435" y="6290401"/>
            <a:ext cx="455999" cy="369416"/>
          </a:xfrm>
          <a:prstGeom prst="rect">
            <a:avLst/>
          </a:prstGeom>
        </p:spPr>
      </p:pic>
      <p:sp>
        <p:nvSpPr>
          <p:cNvPr id="18"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9"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lvl1pPr>
              <a:defRPr/>
            </a:lvl1pPr>
          </a:lstStyle>
          <a:p>
            <a:r>
              <a:rPr lang="en-US" dirty="0"/>
              <a:t>Click to edit Master title style</a:t>
            </a:r>
            <a:endParaRPr lang="en-GB" dirty="0"/>
          </a:p>
        </p:txBody>
      </p:sp>
      <p:sp>
        <p:nvSpPr>
          <p:cNvPr id="9" name="TextBox 8"/>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8" name="TextBox 7"/>
          <p:cNvSpPr txBox="1"/>
          <p:nvPr userDrawn="1"/>
        </p:nvSpPr>
        <p:spPr>
          <a:xfrm>
            <a:off x="2858811" y="6442686"/>
            <a:ext cx="6479969" cy="21713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TIAA</a:t>
            </a:r>
            <a:r>
              <a:rPr lang="en-GB" sz="994" baseline="0" dirty="0">
                <a:solidFill>
                  <a:schemeClr val="tx1"/>
                </a:solidFill>
                <a:latin typeface="EYInterstate Light" panose="02000506000000020004" pitchFamily="2" charset="0"/>
                <a:cs typeface="Arial" pitchFamily="34" charset="0"/>
              </a:rPr>
              <a:t>: </a:t>
            </a:r>
            <a:r>
              <a:rPr lang="en-IN" sz="994" baseline="0" dirty="0">
                <a:solidFill>
                  <a:schemeClr val="tx1"/>
                </a:solidFill>
                <a:latin typeface="EYInterstate Light" panose="02000506000000020004" pitchFamily="2" charset="0"/>
                <a:cs typeface="Arial" pitchFamily="34" charset="0"/>
              </a:rPr>
              <a:t>Proposal to support offshoring of Compliance Management activities to TIAA-GBS</a:t>
            </a:r>
          </a:p>
        </p:txBody>
      </p:sp>
    </p:spTree>
    <p:extLst>
      <p:ext uri="{BB962C8B-B14F-4D97-AF65-F5344CB8AC3E}">
        <p14:creationId xmlns:p14="http://schemas.microsoft.com/office/powerpoint/2010/main" val="20469297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sp>
        <p:nvSpPr>
          <p:cNvPr id="7" name="Freeform 6"/>
          <p:cNvSpPr>
            <a:spLocks/>
          </p:cNvSpPr>
          <p:nvPr userDrawn="1"/>
        </p:nvSpPr>
        <p:spPr bwMode="gray">
          <a:xfrm>
            <a:off x="598487" y="1057275"/>
            <a:ext cx="10993438"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rgbClr val="808080"/>
          </a:solidFill>
          <a:ln w="9525">
            <a:noFill/>
            <a:round/>
            <a:headEnd/>
            <a:tailEnd/>
          </a:ln>
        </p:spPr>
        <p:txBody>
          <a:bodyPr vert="horz" wrap="square" lIns="82623" tIns="41312" rIns="82623" bIns="41312" numCol="1" anchor="t" anchorCtr="0" compatLnSpc="1">
            <a:prstTxWarp prst="textNoShape">
              <a:avLst/>
            </a:prstTxWarp>
          </a:bodyPr>
          <a:lstStyle/>
          <a:p>
            <a:endParaRPr lang="en-GB" sz="1626" dirty="0">
              <a:latin typeface="EYInterstate" panose="02000503020000020004"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435" y="6290401"/>
            <a:ext cx="455999" cy="369416"/>
          </a:xfrm>
          <a:prstGeom prst="rect">
            <a:avLst/>
          </a:prstGeom>
        </p:spPr>
      </p:pic>
      <p:sp>
        <p:nvSpPr>
          <p:cNvPr id="11"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3"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lvl1pPr>
              <a:defRPr/>
            </a:lvl1pPr>
          </a:lstStyle>
          <a:p>
            <a:r>
              <a:rPr lang="en-US" dirty="0"/>
              <a:t>Click to edit Master title style</a:t>
            </a:r>
            <a:endParaRPr lang="en-GB" dirty="0"/>
          </a:p>
        </p:txBody>
      </p:sp>
      <p:sp>
        <p:nvSpPr>
          <p:cNvPr id="12" name="TextBox 11"/>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8" name="TextBox 7"/>
          <p:cNvSpPr txBox="1"/>
          <p:nvPr userDrawn="1"/>
        </p:nvSpPr>
        <p:spPr>
          <a:xfrm>
            <a:off x="2858811" y="6442686"/>
            <a:ext cx="6479969" cy="21713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TIAA</a:t>
            </a:r>
            <a:r>
              <a:rPr lang="en-GB" sz="994" baseline="0" dirty="0">
                <a:solidFill>
                  <a:schemeClr val="tx1"/>
                </a:solidFill>
                <a:latin typeface="EYInterstate Light" panose="02000506000000020004" pitchFamily="2" charset="0"/>
                <a:cs typeface="Arial" pitchFamily="34" charset="0"/>
              </a:rPr>
              <a:t>: </a:t>
            </a:r>
            <a:r>
              <a:rPr lang="en-IN" sz="994" baseline="0" dirty="0">
                <a:solidFill>
                  <a:schemeClr val="tx1"/>
                </a:solidFill>
                <a:latin typeface="EYInterstate Light" panose="02000506000000020004" pitchFamily="2" charset="0"/>
                <a:cs typeface="Arial" pitchFamily="34" charset="0"/>
              </a:rPr>
              <a:t>Proposal to support offshoring of Compliance Management activities to TIAA-GBS</a:t>
            </a:r>
          </a:p>
        </p:txBody>
      </p:sp>
    </p:spTree>
    <p:extLst>
      <p:ext uri="{BB962C8B-B14F-4D97-AF65-F5344CB8AC3E}">
        <p14:creationId xmlns:p14="http://schemas.microsoft.com/office/powerpoint/2010/main" val="946794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2"/>
            <a:ext cx="5393208"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
        <p:nvSpPr>
          <p:cNvPr id="14"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pic>
        <p:nvPicPr>
          <p:cNvPr id="5123" name="Picture 3"/>
          <p:cNvPicPr>
            <a:picLocks noChangeAspect="1" noChangeArrowheads="1"/>
          </p:cNvPicPr>
          <p:nvPr userDrawn="1"/>
        </p:nvPicPr>
        <p:blipFill>
          <a:blip r:embed="rId2" cstate="print"/>
          <a:srcRect/>
          <a:stretch>
            <a:fillRect/>
          </a:stretch>
        </p:blipFill>
        <p:spPr bwMode="auto">
          <a:xfrm>
            <a:off x="597601" y="1058400"/>
            <a:ext cx="10989879" cy="5194800"/>
          </a:xfrm>
          <a:prstGeom prst="rect">
            <a:avLst/>
          </a:prstGeom>
          <a:noFill/>
          <a:ln w="9525">
            <a:noFill/>
            <a:miter lim="800000"/>
            <a:headEnd/>
            <a:tailEnd/>
          </a:ln>
          <a:effec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2435" y="6290401"/>
            <a:ext cx="455999" cy="369416"/>
          </a:xfrm>
          <a:prstGeom prst="rect">
            <a:avLst/>
          </a:prstGeom>
        </p:spPr>
      </p:pic>
      <p:sp>
        <p:nvSpPr>
          <p:cNvPr id="10"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1"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lvl1pPr>
              <a:defRPr/>
            </a:lvl1pPr>
          </a:lstStyle>
          <a:p>
            <a:r>
              <a:rPr lang="en-US" dirty="0"/>
              <a:t>Click to edit Master title style</a:t>
            </a:r>
            <a:endParaRPr lang="en-GB" dirty="0"/>
          </a:p>
        </p:txBody>
      </p:sp>
      <p:sp>
        <p:nvSpPr>
          <p:cNvPr id="12" name="TextBox 11"/>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8" name="TextBox 7"/>
          <p:cNvSpPr txBox="1"/>
          <p:nvPr userDrawn="1"/>
        </p:nvSpPr>
        <p:spPr>
          <a:xfrm>
            <a:off x="2858811" y="6442686"/>
            <a:ext cx="6479969" cy="21713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TIAA</a:t>
            </a:r>
            <a:r>
              <a:rPr lang="en-GB" sz="994" baseline="0" dirty="0">
                <a:solidFill>
                  <a:schemeClr val="tx1"/>
                </a:solidFill>
                <a:latin typeface="EYInterstate Light" panose="02000506000000020004" pitchFamily="2" charset="0"/>
                <a:cs typeface="Arial" pitchFamily="34" charset="0"/>
              </a:rPr>
              <a:t>: </a:t>
            </a:r>
            <a:r>
              <a:rPr lang="en-IN" sz="994" baseline="0" dirty="0">
                <a:solidFill>
                  <a:schemeClr val="tx1"/>
                </a:solidFill>
                <a:latin typeface="EYInterstate Light" panose="02000506000000020004" pitchFamily="2" charset="0"/>
                <a:cs typeface="Arial" pitchFamily="34" charset="0"/>
              </a:rPr>
              <a:t>Proposal to support offshoring of Compliance Management activities to TIAA-GBS</a:t>
            </a:r>
          </a:p>
        </p:txBody>
      </p:sp>
    </p:spTree>
    <p:extLst>
      <p:ext uri="{BB962C8B-B14F-4D97-AF65-F5344CB8AC3E}">
        <p14:creationId xmlns:p14="http://schemas.microsoft.com/office/powerpoint/2010/main" val="24746860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2" descr="\\ingurvapfl10\10GR1401\G\GSC\Team\Manu Priya Singh\Scott welch\GSC PPT\Asset Management\Illustration\Original128.wmf"/>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186" r="8034" b="11439"/>
          <a:stretch/>
        </p:blipFill>
        <p:spPr bwMode="auto">
          <a:xfrm>
            <a:off x="2" y="0"/>
            <a:ext cx="12198350" cy="61799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9"/>
          <p:cNvSpPr/>
          <p:nvPr userDrawn="1"/>
        </p:nvSpPr>
        <p:spPr bwMode="auto">
          <a:xfrm>
            <a:off x="664607" y="430803"/>
            <a:ext cx="4565328" cy="3202224"/>
          </a:xfrm>
          <a:custGeom>
            <a:avLst/>
            <a:gdLst/>
            <a:ahLst/>
            <a:cxnLst/>
            <a:rect l="l" t="t" r="r" b="b"/>
            <a:pathLst>
              <a:path w="4002088" h="3530600">
                <a:moveTo>
                  <a:pt x="0" y="3481731"/>
                </a:moveTo>
                <a:lnTo>
                  <a:pt x="310" y="3530600"/>
                </a:lnTo>
                <a:lnTo>
                  <a:pt x="0" y="3530600"/>
                </a:lnTo>
                <a:close/>
                <a:moveTo>
                  <a:pt x="0" y="0"/>
                </a:moveTo>
                <a:lnTo>
                  <a:pt x="4002088" y="0"/>
                </a:lnTo>
                <a:lnTo>
                  <a:pt x="4002088" y="2780054"/>
                </a:lnTo>
                <a:lnTo>
                  <a:pt x="0" y="3481731"/>
                </a:lnTo>
                <a:close/>
              </a:path>
            </a:pathLst>
          </a:custGeom>
          <a:solidFill>
            <a:schemeClr val="accent2"/>
          </a:solidFill>
          <a:ln w="1270" cap="flat" cmpd="sng" algn="ctr">
            <a:noFill/>
            <a:prstDash val="solid"/>
            <a:round/>
            <a:headEnd type="none" w="med" len="med"/>
            <a:tailEnd type="none" w="med" len="med"/>
          </a:ln>
          <a:effectLst/>
        </p:spPr>
        <p:txBody>
          <a:bodyPr vert="horz" wrap="square" lIns="82772" tIns="41386" rIns="82772" bIns="41386" numCol="1" rtlCol="0" anchor="ctr" anchorCtr="0" compatLnSpc="1">
            <a:prstTxWarp prst="textNoShape">
              <a:avLst/>
            </a:prstTxWarp>
            <a:noAutofit/>
          </a:bodyPr>
          <a:lstStyle/>
          <a:p>
            <a:pPr marL="0" marR="0" indent="0" algn="ctr" defTabSz="901029" rtl="0" eaLnBrk="1" fontAlgn="base" latinLnBrk="0" hangingPunct="1">
              <a:lnSpc>
                <a:spcPts val="1268"/>
              </a:lnSpc>
              <a:spcBef>
                <a:spcPct val="0"/>
              </a:spcBef>
              <a:spcAft>
                <a:spcPct val="0"/>
              </a:spcAft>
              <a:buClrTx/>
              <a:buSzTx/>
              <a:buFontTx/>
              <a:buNone/>
              <a:tabLst/>
            </a:pPr>
            <a:endParaRPr kumimoji="0" lang="en-US" sz="994" b="0" i="0" u="none" strike="noStrike" cap="none" normalizeH="0" baseline="0" dirty="0">
              <a:ln>
                <a:noFill/>
              </a:ln>
              <a:solidFill>
                <a:srgbClr val="010024"/>
              </a:solidFill>
              <a:effectLst/>
              <a:latin typeface="EYInterstate Regular" pitchFamily="1" charset="0"/>
            </a:endParaRPr>
          </a:p>
        </p:txBody>
      </p:sp>
      <p:sp>
        <p:nvSpPr>
          <p:cNvPr id="4" name="Title 1"/>
          <p:cNvSpPr>
            <a:spLocks noGrp="1"/>
          </p:cNvSpPr>
          <p:nvPr>
            <p:ph type="title"/>
          </p:nvPr>
        </p:nvSpPr>
        <p:spPr>
          <a:xfrm>
            <a:off x="842258" y="562979"/>
            <a:ext cx="4210025" cy="1814499"/>
          </a:xfrm>
          <a:noFill/>
          <a:ln>
            <a:noFill/>
          </a:ln>
        </p:spPr>
        <p:txBody>
          <a:bodyPr anchor="t">
            <a:noAutofit/>
          </a:bodyPr>
          <a:lstStyle>
            <a:lvl1pPr>
              <a:defRPr>
                <a:solidFill>
                  <a:schemeClr val="tx1"/>
                </a:solidFill>
                <a:latin typeface="EYInterstate Light" panose="02000506000000020004" pitchFamily="2" charset="0"/>
              </a:defRPr>
            </a:lvl1pPr>
          </a:lstStyle>
          <a:p>
            <a:r>
              <a:rPr lang="en-US" dirty="0"/>
              <a:t>Click to edit Master title style</a:t>
            </a:r>
          </a:p>
        </p:txBody>
      </p:sp>
      <p:sp>
        <p:nvSpPr>
          <p:cNvPr id="5" name="TextBox 4"/>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7" name="TextBox 6"/>
          <p:cNvSpPr txBox="1"/>
          <p:nvPr userDrawn="1"/>
        </p:nvSpPr>
        <p:spPr>
          <a:xfrm>
            <a:off x="2858811" y="6442686"/>
            <a:ext cx="6479969" cy="21713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TIAA</a:t>
            </a:r>
            <a:r>
              <a:rPr lang="en-GB" sz="994" baseline="0" dirty="0">
                <a:solidFill>
                  <a:schemeClr val="tx1"/>
                </a:solidFill>
                <a:latin typeface="EYInterstate Light" panose="02000506000000020004" pitchFamily="2" charset="0"/>
                <a:cs typeface="Arial" pitchFamily="34" charset="0"/>
              </a:rPr>
              <a:t>: </a:t>
            </a:r>
            <a:r>
              <a:rPr lang="en-IN" sz="994" baseline="0" dirty="0">
                <a:solidFill>
                  <a:schemeClr val="tx1"/>
                </a:solidFill>
                <a:latin typeface="EYInterstate Light" panose="02000506000000020004" pitchFamily="2" charset="0"/>
                <a:cs typeface="Arial" pitchFamily="34" charset="0"/>
              </a:rPr>
              <a:t>Proposal to support offshoring of Compliance Management activities to TIAA-GBS</a:t>
            </a:r>
          </a:p>
        </p:txBody>
      </p:sp>
    </p:spTree>
    <p:extLst>
      <p:ext uri="{BB962C8B-B14F-4D97-AF65-F5344CB8AC3E}">
        <p14:creationId xmlns:p14="http://schemas.microsoft.com/office/powerpoint/2010/main" val="26081035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Divider 4">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435" y="6290401"/>
            <a:ext cx="455999" cy="369416"/>
          </a:xfrm>
          <a:prstGeom prst="rect">
            <a:avLst/>
          </a:prstGeom>
        </p:spPr>
      </p:pic>
      <p:sp>
        <p:nvSpPr>
          <p:cNvPr id="16"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7"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lvl1pPr>
              <a:defRPr/>
            </a:lvl1pPr>
          </a:lstStyle>
          <a:p>
            <a:r>
              <a:rPr lang="en-US" dirty="0"/>
              <a:t>Click to edit Master title style</a:t>
            </a:r>
            <a:endParaRPr lang="en-GB" dirty="0"/>
          </a:p>
        </p:txBody>
      </p:sp>
      <p:sp>
        <p:nvSpPr>
          <p:cNvPr id="8" name="TextBox 7"/>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7" name="TextBox 6"/>
          <p:cNvSpPr txBox="1"/>
          <p:nvPr userDrawn="1"/>
        </p:nvSpPr>
        <p:spPr>
          <a:xfrm>
            <a:off x="2858811" y="6442686"/>
            <a:ext cx="6479969" cy="21713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TIAA</a:t>
            </a:r>
            <a:r>
              <a:rPr lang="en-GB" sz="994" baseline="0" dirty="0">
                <a:solidFill>
                  <a:schemeClr val="tx1"/>
                </a:solidFill>
                <a:latin typeface="EYInterstate Light" panose="02000506000000020004" pitchFamily="2" charset="0"/>
                <a:cs typeface="Arial" pitchFamily="34" charset="0"/>
              </a:rPr>
              <a:t>: </a:t>
            </a:r>
            <a:r>
              <a:rPr lang="en-IN" sz="994" baseline="0" dirty="0">
                <a:solidFill>
                  <a:schemeClr val="tx1"/>
                </a:solidFill>
                <a:latin typeface="EYInterstate Light" panose="02000506000000020004" pitchFamily="2" charset="0"/>
                <a:cs typeface="Arial" pitchFamily="34" charset="0"/>
              </a:rPr>
              <a:t>Proposal to support offshoring of Compliance Management activities to TIAA-GBS</a:t>
            </a:r>
          </a:p>
        </p:txBody>
      </p:sp>
    </p:spTree>
    <p:extLst>
      <p:ext uri="{BB962C8B-B14F-4D97-AF65-F5344CB8AC3E}">
        <p14:creationId xmlns:p14="http://schemas.microsoft.com/office/powerpoint/2010/main" val="1407481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1444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8" name="Content Placeholder 7"/>
          <p:cNvSpPr>
            <a:spLocks noGrp="1"/>
          </p:cNvSpPr>
          <p:nvPr>
            <p:ph sz="quarter" idx="14"/>
          </p:nvPr>
        </p:nvSpPr>
        <p:spPr bwMode="gray">
          <a:xfrm>
            <a:off x="604848" y="1468648"/>
            <a:ext cx="11079203" cy="4702546"/>
          </a:xfrm>
          <a:prstGeom prst="rect">
            <a:avLst/>
          </a:prstGeom>
        </p:spPr>
        <p:txBody>
          <a:bodyPr/>
          <a:lstStyle>
            <a:lvl1pPr>
              <a:defRPr>
                <a:latin typeface="EYInterstate Light" panose="02000506000000020004" pitchFamily="2" charset="0"/>
              </a:defRPr>
            </a:lvl1pPr>
            <a:lvl2pPr>
              <a:defRPr>
                <a:latin typeface="EYInterstate Light" panose="02000506000000020004" pitchFamily="2" charset="0"/>
              </a:defRPr>
            </a:lvl2pPr>
            <a:lvl3pPr>
              <a:defRPr>
                <a:latin typeface="EYInterstate Light" panose="02000506000000020004" pitchFamily="2" charset="0"/>
              </a:defRPr>
            </a:lvl3pPr>
            <a:lvl4pPr>
              <a:defRPr>
                <a:latin typeface="EYInterstate Light" panose="02000506000000020004" pitchFamily="2" charset="0"/>
              </a:defRPr>
            </a:lvl4pPr>
            <a:lvl5pPr>
              <a:defRPr>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47875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a:stretch>
            <a:fillRect/>
          </a:stretch>
        </p:blipFill>
        <p:spPr bwMode="gray">
          <a:xfrm>
            <a:off x="3032580" y="5748934"/>
            <a:ext cx="1311993" cy="745200"/>
          </a:xfrm>
          <a:prstGeom prst="rect">
            <a:avLst/>
          </a:prstGeom>
          <a:noFill/>
          <a:ln w="9525">
            <a:noFill/>
            <a:miter lim="800000"/>
            <a:headEnd/>
            <a:tailEnd/>
          </a:ln>
          <a:effectLst/>
        </p:spPr>
      </p:pic>
      <p:sp>
        <p:nvSpPr>
          <p:cNvPr id="2" name="Title 1"/>
          <p:cNvSpPr>
            <a:spLocks noGrp="1"/>
          </p:cNvSpPr>
          <p:nvPr>
            <p:ph type="ctrTitle"/>
          </p:nvPr>
        </p:nvSpPr>
        <p:spPr>
          <a:xfrm>
            <a:off x="3044999" y="757504"/>
            <a:ext cx="7323813"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044999" y="1753200"/>
            <a:ext cx="7323813" cy="968400"/>
          </a:xfrm>
          <a:prstGeom prst="rect">
            <a:avLst/>
          </a:prstGeo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grpSp>
        <p:nvGrpSpPr>
          <p:cNvPr id="7" name="Group 6"/>
          <p:cNvGrpSpPr/>
          <p:nvPr userDrawn="1"/>
        </p:nvGrpSpPr>
        <p:grpSpPr>
          <a:xfrm>
            <a:off x="0" y="2403076"/>
            <a:ext cx="12198350" cy="3347943"/>
            <a:chOff x="0" y="2403072"/>
            <a:chExt cx="9144000" cy="3347943"/>
          </a:xfrm>
        </p:grpSpPr>
        <p:sp>
          <p:nvSpPr>
            <p:cNvPr id="13"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pic>
          <p:nvPicPr>
            <p:cNvPr id="14" name="Picture 3"/>
            <p:cNvPicPr>
              <a:picLocks noChangeAspect="1" noChangeArrowheads="1"/>
            </p:cNvPicPr>
            <p:nvPr userDrawn="1"/>
          </p:nvPicPr>
          <p:blipFill>
            <a:blip r:embed="rId3" cstate="print"/>
            <a:srcRect/>
            <a:stretch>
              <a:fillRect/>
            </a:stretch>
          </p:blipFill>
          <p:spPr bwMode="auto">
            <a:xfrm>
              <a:off x="0" y="4408610"/>
              <a:ext cx="2289301" cy="1342405"/>
            </a:xfrm>
            <a:prstGeom prst="rect">
              <a:avLst/>
            </a:prstGeom>
            <a:noFill/>
            <a:ln w="9525">
              <a:noFill/>
              <a:miter lim="800000"/>
              <a:headEnd/>
              <a:tailEnd/>
            </a:ln>
            <a:effectLst/>
          </p:spPr>
        </p:pic>
      </p:grpSp>
    </p:spTree>
    <p:extLst>
      <p:ext uri="{BB962C8B-B14F-4D97-AF65-F5344CB8AC3E}">
        <p14:creationId xmlns:p14="http://schemas.microsoft.com/office/powerpoint/2010/main" val="533627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Tree>
    <p:extLst>
      <p:ext uri="{BB962C8B-B14F-4D97-AF65-F5344CB8AC3E}">
        <p14:creationId xmlns:p14="http://schemas.microsoft.com/office/powerpoint/2010/main" val="4202643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631" y="0"/>
            <a:ext cx="1470065" cy="6858000"/>
          </a:xfrm>
          <a:prstGeom prst="rect">
            <a:avLst/>
          </a:prstGeom>
        </p:spPr>
      </p:pic>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6" name="Title 1"/>
          <p:cNvSpPr>
            <a:spLocks noGrp="1"/>
          </p:cNvSpPr>
          <p:nvPr>
            <p:ph type="title"/>
          </p:nvPr>
        </p:nvSpPr>
        <p:spPr>
          <a:xfrm>
            <a:off x="1584605" y="201600"/>
            <a:ext cx="10003828" cy="419088"/>
          </a:xfrm>
        </p:spPr>
        <p:txBody>
          <a:bodyPr/>
          <a:lstStyle>
            <a:lvl1pPr algn="l">
              <a:defRPr sz="2400">
                <a:solidFill>
                  <a:srgbClr val="646464"/>
                </a:solidFill>
                <a:latin typeface="+mj-lt"/>
              </a:defRPr>
            </a:lvl1pPr>
          </a:lstStyle>
          <a:p>
            <a:r>
              <a:rPr lang="en-US" dirty="0"/>
              <a:t>Click to edit Master title style</a:t>
            </a:r>
            <a:endParaRPr lang="en-GB" dirty="0"/>
          </a:p>
        </p:txBody>
      </p:sp>
      <p:sp>
        <p:nvSpPr>
          <p:cNvPr id="9" name="Text Placeholder 10"/>
          <p:cNvSpPr>
            <a:spLocks noGrp="1"/>
          </p:cNvSpPr>
          <p:nvPr>
            <p:ph type="body" sz="quarter" idx="11"/>
          </p:nvPr>
        </p:nvSpPr>
        <p:spPr>
          <a:xfrm>
            <a:off x="1584605" y="620688"/>
            <a:ext cx="10003828" cy="442800"/>
          </a:xfrm>
          <a:prstGeom prst="rect">
            <a:avLst/>
          </a:prstGeom>
        </p:spPr>
        <p:txBody>
          <a:bodyPr/>
          <a:lstStyle>
            <a:lvl1pPr marL="0" indent="0" algn="l">
              <a:buNone/>
              <a:defRPr sz="1600" b="1" i="1">
                <a:latin typeface="+mj-lt"/>
              </a:defRPr>
            </a:lvl1pPr>
          </a:lstStyle>
          <a:p>
            <a:pPr lvl="0"/>
            <a:r>
              <a:rPr lang="en-US" dirty="0"/>
              <a:t>Click to edit Master</a:t>
            </a:r>
            <a:endParaRPr lang="en-IN" dirty="0"/>
          </a:p>
        </p:txBody>
      </p:sp>
      <p:grpSp>
        <p:nvGrpSpPr>
          <p:cNvPr id="11" name="Group 10"/>
          <p:cNvGrpSpPr/>
          <p:nvPr userDrawn="1"/>
        </p:nvGrpSpPr>
        <p:grpSpPr>
          <a:xfrm>
            <a:off x="362008" y="0"/>
            <a:ext cx="747792" cy="6384946"/>
            <a:chOff x="320550" y="0"/>
            <a:chExt cx="662152" cy="6384946"/>
          </a:xfrm>
        </p:grpSpPr>
        <p:cxnSp>
          <p:nvCxnSpPr>
            <p:cNvPr id="12" name="Straight Connector 11"/>
            <p:cNvCxnSpPr/>
            <p:nvPr userDrawn="1"/>
          </p:nvCxnSpPr>
          <p:spPr>
            <a:xfrm>
              <a:off x="693678" y="0"/>
              <a:ext cx="0" cy="638494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617471" y="0"/>
              <a:ext cx="7883" cy="637968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320550" y="3149406"/>
              <a:ext cx="662152" cy="6621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9" name="Oval 18"/>
            <p:cNvSpPr/>
            <p:nvPr userDrawn="1"/>
          </p:nvSpPr>
          <p:spPr>
            <a:xfrm>
              <a:off x="373101" y="3201957"/>
              <a:ext cx="557050" cy="557050"/>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3000" dirty="0">
                  <a:solidFill>
                    <a:schemeClr val="tx1"/>
                  </a:solidFill>
                  <a:latin typeface="+mj-lt"/>
                </a:rPr>
                <a:t>3</a:t>
              </a:r>
              <a:endParaRPr lang="en-IN" sz="3000" dirty="0">
                <a:solidFill>
                  <a:schemeClr val="tx1"/>
                </a:solidFill>
                <a:latin typeface="+mj-lt"/>
              </a:endParaRPr>
            </a:p>
          </p:txBody>
        </p:sp>
      </p:grpSp>
    </p:spTree>
    <p:extLst>
      <p:ext uri="{BB962C8B-B14F-4D97-AF65-F5344CB8AC3E}">
        <p14:creationId xmlns:p14="http://schemas.microsoft.com/office/powerpoint/2010/main" val="1832310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918" y="1600204"/>
            <a:ext cx="5387604" cy="4525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30" y="1600204"/>
            <a:ext cx="5387604" cy="4525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12"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Tree>
    <p:extLst>
      <p:ext uri="{BB962C8B-B14F-4D97-AF65-F5344CB8AC3E}">
        <p14:creationId xmlns:p14="http://schemas.microsoft.com/office/powerpoint/2010/main" val="1184911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917" y="2196004"/>
            <a:ext cx="5393208" cy="3994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4830" y="2178000"/>
            <a:ext cx="5393208" cy="3994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
        <p:nvSpPr>
          <p:cNvPr id="10" name="Text Placeholder 9"/>
          <p:cNvSpPr>
            <a:spLocks noGrp="1"/>
          </p:cNvSpPr>
          <p:nvPr>
            <p:ph type="body" sz="quarter" idx="12"/>
          </p:nvPr>
        </p:nvSpPr>
        <p:spPr>
          <a:xfrm>
            <a:off x="609917" y="1490400"/>
            <a:ext cx="5393208" cy="640800"/>
          </a:xfrm>
          <a:prstGeom prst="rect">
            <a:avLst/>
          </a:prstGeom>
        </p:spPr>
        <p:txBody>
          <a:bodyPr anchor="b"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204830" y="1490400"/>
            <a:ext cx="5393208" cy="640800"/>
          </a:xfrm>
          <a:prstGeom prst="rect">
            <a:avLst/>
          </a:prstGeom>
        </p:spPr>
        <p:txBody>
          <a:bodyPr anchor="b"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endParaRPr>
          </a:p>
        </p:txBody>
      </p:sp>
    </p:spTree>
    <p:extLst>
      <p:ext uri="{BB962C8B-B14F-4D97-AF65-F5344CB8AC3E}">
        <p14:creationId xmlns:p14="http://schemas.microsoft.com/office/powerpoint/2010/main" val="3915664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1301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20" y="201168"/>
            <a:ext cx="10978515"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920" y="10398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Tree>
    <p:extLst>
      <p:ext uri="{BB962C8B-B14F-4D97-AF65-F5344CB8AC3E}">
        <p14:creationId xmlns:p14="http://schemas.microsoft.com/office/powerpoint/2010/main" val="2673443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20" y="201168"/>
            <a:ext cx="10978515"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920" y="1040400"/>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Tree>
    <p:extLst>
      <p:ext uri="{BB962C8B-B14F-4D97-AF65-F5344CB8AC3E}">
        <p14:creationId xmlns:p14="http://schemas.microsoft.com/office/powerpoint/2010/main" val="2606592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10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0" y="0"/>
            <a:ext cx="121983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1684" y="5328308"/>
            <a:ext cx="1203928" cy="1275611"/>
          </a:xfrm>
          <a:prstGeom prst="rect">
            <a:avLst/>
          </a:prstGeom>
        </p:spPr>
      </p:pic>
    </p:spTree>
    <p:extLst>
      <p:ext uri="{BB962C8B-B14F-4D97-AF65-F5344CB8AC3E}">
        <p14:creationId xmlns:p14="http://schemas.microsoft.com/office/powerpoint/2010/main" val="1157002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80"/>
            <a:ext cx="1409283" cy="6865980"/>
          </a:xfrm>
          <a:prstGeom prst="rect">
            <a:avLst/>
          </a:prstGeom>
          <a:solidFill>
            <a:srgbClr val="0033CC"/>
          </a:solidFill>
        </p:spPr>
      </p:pic>
      <p:sp>
        <p:nvSpPr>
          <p:cNvPr id="2" name="Title 1"/>
          <p:cNvSpPr>
            <a:spLocks noGrp="1"/>
          </p:cNvSpPr>
          <p:nvPr>
            <p:ph type="title"/>
          </p:nvPr>
        </p:nvSpPr>
        <p:spPr>
          <a:xfrm>
            <a:off x="1584605" y="201600"/>
            <a:ext cx="10003828" cy="419088"/>
          </a:xfrm>
        </p:spPr>
        <p:txBody>
          <a:bodyPr/>
          <a:lstStyle>
            <a:lvl1pPr algn="l">
              <a:defRPr sz="2400">
                <a:solidFill>
                  <a:srgbClr val="646464"/>
                </a:solidFill>
                <a:latin typeface="+mj-lt"/>
              </a:defRPr>
            </a:lvl1pPr>
          </a:lstStyle>
          <a:p>
            <a:r>
              <a:rPr lang="en-US" dirty="0"/>
              <a:t>Click to edit Master title style</a:t>
            </a:r>
            <a:endParaRPr lang="en-GB" dirty="0"/>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10" name="Text Placeholder 10"/>
          <p:cNvSpPr>
            <a:spLocks noGrp="1"/>
          </p:cNvSpPr>
          <p:nvPr>
            <p:ph type="body" sz="quarter" idx="11"/>
          </p:nvPr>
        </p:nvSpPr>
        <p:spPr>
          <a:xfrm>
            <a:off x="1584605" y="620688"/>
            <a:ext cx="10003828" cy="442800"/>
          </a:xfrm>
          <a:prstGeom prst="rect">
            <a:avLst/>
          </a:prstGeom>
        </p:spPr>
        <p:txBody>
          <a:bodyPr/>
          <a:lstStyle>
            <a:lvl1pPr marL="0" indent="0" algn="l">
              <a:buNone/>
              <a:defRPr sz="1600" b="1" i="1">
                <a:latin typeface="+mj-lt"/>
              </a:defRPr>
            </a:lvl1pPr>
          </a:lstStyle>
          <a:p>
            <a:pPr lvl="0"/>
            <a:r>
              <a:rPr lang="en-US" dirty="0"/>
              <a:t>Click to edit Master</a:t>
            </a:r>
            <a:endParaRPr lang="en-IN" dirty="0"/>
          </a:p>
        </p:txBody>
      </p:sp>
      <p:cxnSp>
        <p:nvCxnSpPr>
          <p:cNvPr id="9" name="Straight Connector 8"/>
          <p:cNvCxnSpPr/>
          <p:nvPr userDrawn="1"/>
        </p:nvCxnSpPr>
        <p:spPr>
          <a:xfrm>
            <a:off x="783395" y="0"/>
            <a:ext cx="0" cy="638494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97332" y="0"/>
            <a:ext cx="8903" cy="637968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356084" y="700430"/>
            <a:ext cx="747792" cy="6621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3" name="Oval 12"/>
          <p:cNvSpPr/>
          <p:nvPr userDrawn="1"/>
        </p:nvSpPr>
        <p:spPr>
          <a:xfrm>
            <a:off x="415432" y="752981"/>
            <a:ext cx="629096" cy="557050"/>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3000" b="1" dirty="0">
                <a:solidFill>
                  <a:schemeClr val="tx1"/>
                </a:solidFill>
                <a:latin typeface="+mj-lt"/>
              </a:rPr>
              <a:t>1</a:t>
            </a:r>
            <a:endParaRPr lang="en-IN" sz="3000" b="1" dirty="0">
              <a:solidFill>
                <a:schemeClr val="tx1"/>
              </a:solidFill>
              <a:latin typeface="+mj-lt"/>
            </a:endParaRPr>
          </a:p>
        </p:txBody>
      </p:sp>
    </p:spTree>
    <p:extLst>
      <p:ext uri="{BB962C8B-B14F-4D97-AF65-F5344CB8AC3E}">
        <p14:creationId xmlns:p14="http://schemas.microsoft.com/office/powerpoint/2010/main" val="311547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4" y="0"/>
            <a:ext cx="1414178" cy="6858000"/>
          </a:xfrm>
          <a:prstGeom prst="rect">
            <a:avLst/>
          </a:prstGeom>
        </p:spPr>
      </p:pic>
      <p:sp>
        <p:nvSpPr>
          <p:cNvPr id="2" name="Title 1"/>
          <p:cNvSpPr>
            <a:spLocks noGrp="1"/>
          </p:cNvSpPr>
          <p:nvPr>
            <p:ph type="title"/>
          </p:nvPr>
        </p:nvSpPr>
        <p:spPr>
          <a:xfrm>
            <a:off x="1584605" y="201600"/>
            <a:ext cx="10003828" cy="419088"/>
          </a:xfrm>
        </p:spPr>
        <p:txBody>
          <a:bodyPr/>
          <a:lstStyle>
            <a:lvl1pPr algn="l">
              <a:defRPr sz="2400">
                <a:solidFill>
                  <a:srgbClr val="646464"/>
                </a:solidFill>
                <a:latin typeface="+mj-lt"/>
              </a:defRPr>
            </a:lvl1pPr>
          </a:lstStyle>
          <a:p>
            <a:r>
              <a:rPr lang="en-US" dirty="0"/>
              <a:t>Click to edit Master title style</a:t>
            </a:r>
            <a:endParaRPr lang="en-GB" dirty="0"/>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10" name="Text Placeholder 10"/>
          <p:cNvSpPr>
            <a:spLocks noGrp="1"/>
          </p:cNvSpPr>
          <p:nvPr>
            <p:ph type="body" sz="quarter" idx="11"/>
          </p:nvPr>
        </p:nvSpPr>
        <p:spPr>
          <a:xfrm>
            <a:off x="1584605" y="620688"/>
            <a:ext cx="10003828" cy="442800"/>
          </a:xfrm>
          <a:prstGeom prst="rect">
            <a:avLst/>
          </a:prstGeom>
        </p:spPr>
        <p:txBody>
          <a:bodyPr/>
          <a:lstStyle>
            <a:lvl1pPr marL="0" indent="0" algn="l">
              <a:buNone/>
              <a:defRPr sz="1600" b="1" i="1">
                <a:latin typeface="+mj-lt"/>
              </a:defRPr>
            </a:lvl1pPr>
          </a:lstStyle>
          <a:p>
            <a:pPr lvl="0"/>
            <a:r>
              <a:rPr lang="en-US" dirty="0"/>
              <a:t>Click to edit Master</a:t>
            </a:r>
            <a:endParaRPr lang="en-IN" dirty="0"/>
          </a:p>
        </p:txBody>
      </p:sp>
      <p:grpSp>
        <p:nvGrpSpPr>
          <p:cNvPr id="12" name="Group 11"/>
          <p:cNvGrpSpPr/>
          <p:nvPr userDrawn="1"/>
        </p:nvGrpSpPr>
        <p:grpSpPr>
          <a:xfrm>
            <a:off x="362008" y="0"/>
            <a:ext cx="747792" cy="6384946"/>
            <a:chOff x="320550" y="0"/>
            <a:chExt cx="662152" cy="6384946"/>
          </a:xfrm>
        </p:grpSpPr>
        <p:cxnSp>
          <p:nvCxnSpPr>
            <p:cNvPr id="13" name="Straight Connector 12"/>
            <p:cNvCxnSpPr/>
            <p:nvPr userDrawn="1"/>
          </p:nvCxnSpPr>
          <p:spPr>
            <a:xfrm>
              <a:off x="693678" y="0"/>
              <a:ext cx="0" cy="638494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17471" y="0"/>
              <a:ext cx="7883" cy="637968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userDrawn="1"/>
          </p:nvSpPr>
          <p:spPr>
            <a:xfrm>
              <a:off x="320550" y="3149406"/>
              <a:ext cx="662152" cy="6621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8" name="Oval 17"/>
            <p:cNvSpPr/>
            <p:nvPr userDrawn="1"/>
          </p:nvSpPr>
          <p:spPr>
            <a:xfrm>
              <a:off x="373101" y="3201957"/>
              <a:ext cx="557050" cy="557050"/>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3000" dirty="0">
                  <a:solidFill>
                    <a:schemeClr val="tx1"/>
                  </a:solidFill>
                  <a:latin typeface="+mj-lt"/>
                </a:rPr>
                <a:t>3</a:t>
              </a:r>
              <a:endParaRPr lang="en-IN" sz="3000" dirty="0">
                <a:solidFill>
                  <a:schemeClr val="tx1"/>
                </a:solidFill>
                <a:latin typeface="+mj-lt"/>
              </a:endParaRPr>
            </a:p>
          </p:txBody>
        </p:sp>
      </p:grpSp>
    </p:spTree>
    <p:extLst>
      <p:ext uri="{BB962C8B-B14F-4D97-AF65-F5344CB8AC3E}">
        <p14:creationId xmlns:p14="http://schemas.microsoft.com/office/powerpoint/2010/main" val="3908693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4" y="0"/>
            <a:ext cx="1414178" cy="6858000"/>
          </a:xfrm>
          <a:prstGeom prst="rect">
            <a:avLst/>
          </a:prstGeom>
        </p:spPr>
      </p:pic>
      <p:sp>
        <p:nvSpPr>
          <p:cNvPr id="2" name="Title 1"/>
          <p:cNvSpPr>
            <a:spLocks noGrp="1"/>
          </p:cNvSpPr>
          <p:nvPr>
            <p:ph type="title"/>
          </p:nvPr>
        </p:nvSpPr>
        <p:spPr>
          <a:xfrm>
            <a:off x="1584605" y="201600"/>
            <a:ext cx="10003828" cy="419088"/>
          </a:xfrm>
        </p:spPr>
        <p:txBody>
          <a:bodyPr/>
          <a:lstStyle>
            <a:lvl1pPr algn="l">
              <a:defRPr sz="2400">
                <a:solidFill>
                  <a:srgbClr val="646464"/>
                </a:solidFill>
                <a:latin typeface="+mj-lt"/>
              </a:defRPr>
            </a:lvl1pPr>
          </a:lstStyle>
          <a:p>
            <a:r>
              <a:rPr lang="en-US" dirty="0"/>
              <a:t>Click to edit Master title style</a:t>
            </a:r>
            <a:endParaRPr lang="en-GB" dirty="0"/>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646464"/>
              </a:solidFill>
            </a:endParaRPr>
          </a:p>
        </p:txBody>
      </p:sp>
      <p:sp>
        <p:nvSpPr>
          <p:cNvPr id="10" name="Text Placeholder 10"/>
          <p:cNvSpPr>
            <a:spLocks noGrp="1"/>
          </p:cNvSpPr>
          <p:nvPr>
            <p:ph type="body" sz="quarter" idx="11"/>
          </p:nvPr>
        </p:nvSpPr>
        <p:spPr>
          <a:xfrm>
            <a:off x="1584605" y="620688"/>
            <a:ext cx="10003828" cy="442800"/>
          </a:xfrm>
          <a:prstGeom prst="rect">
            <a:avLst/>
          </a:prstGeom>
        </p:spPr>
        <p:txBody>
          <a:bodyPr/>
          <a:lstStyle>
            <a:lvl1pPr marL="0" indent="0" algn="l">
              <a:buNone/>
              <a:defRPr sz="1600" b="1" i="1">
                <a:latin typeface="+mj-lt"/>
              </a:defRPr>
            </a:lvl1pPr>
          </a:lstStyle>
          <a:p>
            <a:pPr lvl="0"/>
            <a:r>
              <a:rPr lang="en-US" dirty="0"/>
              <a:t>Click to edit Master</a:t>
            </a:r>
            <a:endParaRPr lang="en-IN" dirty="0"/>
          </a:p>
        </p:txBody>
      </p:sp>
      <p:cxnSp>
        <p:nvCxnSpPr>
          <p:cNvPr id="15" name="Straight Connector 14"/>
          <p:cNvCxnSpPr/>
          <p:nvPr userDrawn="1"/>
        </p:nvCxnSpPr>
        <p:spPr>
          <a:xfrm>
            <a:off x="783395" y="0"/>
            <a:ext cx="0" cy="638494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97332" y="0"/>
            <a:ext cx="8903" cy="6379686"/>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350144" y="1909152"/>
            <a:ext cx="747792" cy="6621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0" name="Oval 19"/>
          <p:cNvSpPr/>
          <p:nvPr userDrawn="1"/>
        </p:nvSpPr>
        <p:spPr>
          <a:xfrm>
            <a:off x="409492" y="1961703"/>
            <a:ext cx="629096" cy="557050"/>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3000" dirty="0">
                <a:solidFill>
                  <a:schemeClr val="tx1"/>
                </a:solidFill>
                <a:latin typeface="EYInterstate" panose="02000503020000020004" pitchFamily="2" charset="0"/>
              </a:rPr>
              <a:t>2</a:t>
            </a:r>
            <a:endParaRPr lang="en-IN" sz="3000" dirty="0">
              <a:solidFill>
                <a:schemeClr val="tx1"/>
              </a:solidFill>
              <a:latin typeface="EYInterstate" panose="02000503020000020004" pitchFamily="2" charset="0"/>
            </a:endParaRPr>
          </a:p>
        </p:txBody>
      </p:sp>
    </p:spTree>
    <p:extLst>
      <p:ext uri="{BB962C8B-B14F-4D97-AF65-F5344CB8AC3E}">
        <p14:creationId xmlns:p14="http://schemas.microsoft.com/office/powerpoint/2010/main" val="832994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320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5097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No first bullet">
    <p:spTree>
      <p:nvGrpSpPr>
        <p:cNvPr id="1" name=""/>
        <p:cNvGrpSpPr/>
        <p:nvPr/>
      </p:nvGrpSpPr>
      <p:grpSpPr>
        <a:xfrm>
          <a:off x="0" y="0"/>
          <a:ext cx="0" cy="0"/>
          <a:chOff x="0" y="0"/>
          <a:chExt cx="0" cy="0"/>
        </a:xfrm>
      </p:grpSpPr>
      <p:sp>
        <p:nvSpPr>
          <p:cNvPr id="2" name="Title 1"/>
          <p:cNvSpPr>
            <a:spLocks noGrp="1"/>
          </p:cNvSpPr>
          <p:nvPr>
            <p:ph type="title"/>
          </p:nvPr>
        </p:nvSpPr>
        <p:spPr>
          <a:xfrm>
            <a:off x="706574" y="388680"/>
            <a:ext cx="10783393" cy="456337"/>
          </a:xfrm>
        </p:spPr>
        <p:txBody>
          <a:bodyPr/>
          <a:lstStyle/>
          <a:p>
            <a:r>
              <a:rPr lang="en-US" dirty="0"/>
              <a:t>Click to edit Master title style</a:t>
            </a:r>
          </a:p>
        </p:txBody>
      </p:sp>
      <p:sp>
        <p:nvSpPr>
          <p:cNvPr id="3" name="Content Placeholder 2"/>
          <p:cNvSpPr>
            <a:spLocks noGrp="1"/>
          </p:cNvSpPr>
          <p:nvPr>
            <p:ph idx="1"/>
          </p:nvPr>
        </p:nvSpPr>
        <p:spPr>
          <a:xfrm>
            <a:off x="3577254" y="1668438"/>
            <a:ext cx="7912712" cy="4524495"/>
          </a:xfrm>
          <a:prstGeom prst="rect">
            <a:avLst/>
          </a:prstGeom>
        </p:spPr>
        <p:txBody>
          <a:bodyPr/>
          <a:lstStyle>
            <a:lvl1pPr marL="0" indent="0" algn="l">
              <a:buNone/>
              <a:defRPr b="1">
                <a:solidFill>
                  <a:schemeClr val="bg2"/>
                </a:solidFill>
              </a:defRPr>
            </a:lvl1pPr>
            <a:lvl2pPr marL="135014" indent="-135014" algn="l">
              <a:defRPr b="1">
                <a:solidFill>
                  <a:schemeClr val="bg2"/>
                </a:solidFill>
              </a:defRPr>
            </a:lvl2pPr>
            <a:lvl3pPr marL="276396" indent="-141383" algn="l">
              <a:tabLst/>
              <a:defRPr b="1">
                <a:solidFill>
                  <a:schemeClr val="bg2"/>
                </a:solidFill>
              </a:defRPr>
            </a:lvl3pPr>
            <a:lvl4pPr marL="411408" indent="-135014" algn="l">
              <a:defRPr b="1">
                <a:solidFill>
                  <a:schemeClr val="bg2"/>
                </a:solidFill>
              </a:defRPr>
            </a:lvl4pPr>
            <a:lvl5pPr marL="554066" indent="-142655" algn="l">
              <a:defRPr b="1">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706573" y="1668435"/>
            <a:ext cx="2695849" cy="1934744"/>
          </a:xfrm>
          <a:prstGeom prst="rect">
            <a:avLst/>
          </a:prstGeom>
        </p:spPr>
        <p:txBody>
          <a:bodyPr anchor="ctr" anchorCtr="0"/>
          <a:lstStyle>
            <a:lvl1pPr marL="0" indent="0">
              <a:buNone/>
              <a:defRPr sz="1285"/>
            </a:lvl1pPr>
            <a:lvl2pPr marL="0" indent="0">
              <a:buNone/>
              <a:defRPr sz="1285"/>
            </a:lvl2pPr>
            <a:lvl3pPr marL="0" indent="0">
              <a:buNone/>
              <a:defRPr sz="1285"/>
            </a:lvl3pPr>
            <a:lvl4pPr marL="0" indent="0">
              <a:buNone/>
              <a:defRPr sz="1285"/>
            </a:lvl4pPr>
            <a:lvl5pPr marL="0" indent="0">
              <a:buNone/>
              <a:defRPr sz="128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80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42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5" name="Rectangle 2"/>
          <p:cNvSpPr>
            <a:spLocks noGrp="1" noChangeArrowheads="1"/>
          </p:cNvSpPr>
          <p:nvPr>
            <p:ph type="title"/>
          </p:nvPr>
        </p:nvSpPr>
        <p:spPr bwMode="auto">
          <a:xfrm>
            <a:off x="609920" y="200025"/>
            <a:ext cx="10982750" cy="790576"/>
          </a:xfrm>
          <a:prstGeom prst="rect">
            <a:avLst/>
          </a:prstGeom>
          <a:noFill/>
          <a:ln w="9525">
            <a:noFill/>
            <a:miter lim="800000"/>
            <a:headEnd/>
            <a:tailEnd/>
          </a:ln>
          <a:effectLst/>
        </p:spPr>
        <p:txBody>
          <a:bodyPr vert="horz" wrap="square" lIns="0" tIns="36000" rIns="0" bIns="0" numCol="1" anchor="ctr" anchorCtr="0" compatLnSpc="1">
            <a:prstTxWarp prst="textNoShape">
              <a:avLst/>
            </a:prstTxWarp>
          </a:bodyPr>
          <a:lstStyle/>
          <a:p>
            <a:pPr lvl="0"/>
            <a:r>
              <a:rPr lang="en-US" dirty="0"/>
              <a:t>Click to edit Master title style</a:t>
            </a:r>
          </a:p>
        </p:txBody>
      </p:sp>
      <p:sp>
        <p:nvSpPr>
          <p:cNvPr id="16" name="Rectangle 3"/>
          <p:cNvSpPr>
            <a:spLocks noGrp="1" noChangeArrowheads="1"/>
          </p:cNvSpPr>
          <p:nvPr>
            <p:ph idx="1"/>
          </p:nvPr>
        </p:nvSpPr>
        <p:spPr bwMode="auto">
          <a:xfrm>
            <a:off x="607807" y="1219200"/>
            <a:ext cx="10984868" cy="484078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p:cNvSpPr>
            <a:spLocks noGrp="1"/>
          </p:cNvSpPr>
          <p:nvPr>
            <p:ph type="sldNum" sz="quarter" idx="4"/>
          </p:nvPr>
        </p:nvSpPr>
        <p:spPr>
          <a:xfrm>
            <a:off x="4727925" y="6279533"/>
            <a:ext cx="2744629" cy="365125"/>
          </a:xfrm>
          <a:prstGeom prst="rect">
            <a:avLst/>
          </a:prstGeom>
        </p:spPr>
        <p:txBody>
          <a:bodyPr vert="horz" lIns="91440" tIns="45720" rIns="91440" bIns="45720" rtlCol="0" anchor="ctr"/>
          <a:lstStyle>
            <a:lvl1pPr algn="r">
              <a:defRPr sz="1063">
                <a:solidFill>
                  <a:schemeClr val="tx1">
                    <a:tint val="75000"/>
                  </a:schemeClr>
                </a:solidFill>
                <a:latin typeface="Arial" panose="020B0604020202020204" pitchFamily="34" charset="0"/>
              </a:defRPr>
            </a:lvl1pPr>
          </a:lstStyle>
          <a:p>
            <a:pPr algn="ctr"/>
            <a:r>
              <a:rPr lang="en-US" dirty="0"/>
              <a:t>Page </a:t>
            </a:r>
            <a:fld id="{4B3410B2-A907-4BEE-B369-99BF0BCEE882}" type="slidenum">
              <a:rPr lang="en-US" smtClean="0"/>
              <a:pPr algn="ctr"/>
              <a:t>‹#›</a:t>
            </a:fld>
            <a:endParaRPr lang="en-US" dirty="0"/>
          </a:p>
        </p:txBody>
      </p:sp>
    </p:spTree>
    <p:extLst>
      <p:ext uri="{BB962C8B-B14F-4D97-AF65-F5344CB8AC3E}">
        <p14:creationId xmlns:p14="http://schemas.microsoft.com/office/powerpoint/2010/main" val="1562529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19999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Title 1"/>
          <p:cNvSpPr>
            <a:spLocks noGrp="1"/>
          </p:cNvSpPr>
          <p:nvPr>
            <p:ph type="ctrTitle"/>
          </p:nvPr>
        </p:nvSpPr>
        <p:spPr>
          <a:xfrm>
            <a:off x="4151376" y="2240280"/>
            <a:ext cx="7223760" cy="860400"/>
          </a:xfrm>
        </p:spPr>
        <p:txBody>
          <a:bodyPr/>
          <a:lstStyle>
            <a:lvl1pPr>
              <a:defRPr sz="3000">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18562634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Approved question w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648" y="612648"/>
            <a:ext cx="7731674" cy="3575304"/>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
        <p:nvSpPr>
          <p:cNvPr id="9" name="Title 1"/>
          <p:cNvSpPr>
            <a:spLocks noGrp="1"/>
          </p:cNvSpPr>
          <p:nvPr>
            <p:ph type="ctrTitle"/>
          </p:nvPr>
        </p:nvSpPr>
        <p:spPr>
          <a:xfrm>
            <a:off x="1005840" y="2240280"/>
            <a:ext cx="6879463"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1005840" y="3218688"/>
            <a:ext cx="6879463"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30917254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Approved question tall">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4838" y="385087"/>
            <a:ext cx="5413375" cy="4572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
        <p:nvSpPr>
          <p:cNvPr id="11" name="Title 1"/>
          <p:cNvSpPr>
            <a:spLocks noGrp="1"/>
          </p:cNvSpPr>
          <p:nvPr>
            <p:ph type="ctrTitle"/>
          </p:nvPr>
        </p:nvSpPr>
        <p:spPr>
          <a:xfrm>
            <a:off x="996696" y="1691640"/>
            <a:ext cx="4597400"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4"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26983186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with beam (legacy)">
    <p:spTree>
      <p:nvGrpSpPr>
        <p:cNvPr id="1" name=""/>
        <p:cNvGrpSpPr/>
        <p:nvPr/>
      </p:nvGrpSpPr>
      <p:grpSpPr>
        <a:xfrm>
          <a:off x="0" y="0"/>
          <a:ext cx="0" cy="0"/>
          <a:chOff x="0" y="0"/>
          <a:chExt cx="0" cy="0"/>
        </a:xfrm>
      </p:grpSpPr>
      <p:grpSp>
        <p:nvGrpSpPr>
          <p:cNvPr id="10" name="Group 9"/>
          <p:cNvGrpSpPr/>
          <p:nvPr userDrawn="1"/>
        </p:nvGrpSpPr>
        <p:grpSpPr>
          <a:xfrm>
            <a:off x="0" y="1628775"/>
            <a:ext cx="12198350" cy="4469625"/>
            <a:chOff x="0" y="1628775"/>
            <a:chExt cx="12198350" cy="4469625"/>
          </a:xfrm>
        </p:grpSpPr>
        <p:sp>
          <p:nvSpPr>
            <p:cNvPr id="12" name="Freeform 8"/>
            <p:cNvSpPr>
              <a:spLocks/>
            </p:cNvSpPr>
            <p:nvPr userDrawn="1"/>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pic>
          <p:nvPicPr>
            <p:cNvPr id="14" name="Picture 2"/>
            <p:cNvPicPr>
              <a:picLocks noChangeAspect="1" noChangeArrowheads="1"/>
            </p:cNvPicPr>
            <p:nvPr userDrawn="1"/>
          </p:nvPicPr>
          <p:blipFill>
            <a:blip r:embed="rId2" cstate="print"/>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3081528" y="777600"/>
            <a:ext cx="8509385" cy="860400"/>
          </a:xfrm>
        </p:spPr>
        <p:txBody>
          <a:bodyPr/>
          <a:lstStyle>
            <a:lvl1pPr>
              <a:defRPr>
                <a:solidFill>
                  <a:schemeClr val="bg1"/>
                </a:solidFill>
              </a:defRPr>
            </a:lvl1pPr>
          </a:lstStyle>
          <a:p>
            <a:r>
              <a:rPr lang="en-US" dirty="0"/>
              <a:t>Click to edit Master title style</a:t>
            </a:r>
            <a:endParaRPr lang="en-GB" dirty="0"/>
          </a:p>
        </p:txBody>
      </p:sp>
      <p:sp>
        <p:nvSpPr>
          <p:cNvPr id="9" name="Subtitle 2"/>
          <p:cNvSpPr>
            <a:spLocks noGrp="1"/>
          </p:cNvSpPr>
          <p:nvPr>
            <p:ph type="subTitle" idx="1"/>
          </p:nvPr>
        </p:nvSpPr>
        <p:spPr>
          <a:xfrm>
            <a:off x="3081528" y="1731938"/>
            <a:ext cx="6222953" cy="968400"/>
          </a:xfrm>
        </p:spPr>
        <p:txBody>
          <a:bodyPr/>
          <a:lstStyle>
            <a:lvl1pPr marL="0" indent="0" algn="l">
              <a:buNone/>
              <a:defRPr sz="2000">
                <a:solidFill>
                  <a:schemeClr val="bg1"/>
                </a:solidFill>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1528" y="5751576"/>
            <a:ext cx="989153" cy="749808"/>
          </a:xfrm>
          <a:prstGeom prst="rect">
            <a:avLst/>
          </a:prstGeom>
        </p:spPr>
      </p:pic>
    </p:spTree>
    <p:extLst>
      <p:ext uri="{BB962C8B-B14F-4D97-AF65-F5344CB8AC3E}">
        <p14:creationId xmlns:p14="http://schemas.microsoft.com/office/powerpoint/2010/main" val="28475595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609918" y="1425600"/>
            <a:ext cx="10978515"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r>
              <a:rPr lang="en-US" dirty="0"/>
              <a:t>1 January 2014</a:t>
            </a:r>
          </a:p>
        </p:txBody>
      </p:sp>
      <p:sp>
        <p:nvSpPr>
          <p:cNvPr id="9" name="Footer Placeholder 8"/>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9118803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dirty="0"/>
              <a:t>1 January 2014</a:t>
            </a:r>
          </a:p>
        </p:txBody>
      </p:sp>
      <p:sp>
        <p:nvSpPr>
          <p:cNvPr id="6" name="Footer Placeholder 5"/>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15330993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r>
              <a:rPr lang="en-US" dirty="0"/>
              <a:t>1 January 2014</a:t>
            </a:r>
          </a:p>
        </p:txBody>
      </p:sp>
      <p:sp>
        <p:nvSpPr>
          <p:cNvPr id="6" name="Footer Placeholder 5"/>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277968584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dirty="0"/>
              <a:t>1 January 2014</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dirty="0"/>
              <a:t>Presentation title</a:t>
            </a:r>
          </a:p>
        </p:txBody>
      </p:sp>
    </p:spTree>
    <p:extLst>
      <p:ext uri="{BB962C8B-B14F-4D97-AF65-F5344CB8AC3E}">
        <p14:creationId xmlns:p14="http://schemas.microsoft.com/office/powerpoint/2010/main" val="16531426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r>
              <a:rPr lang="en-US" dirty="0"/>
              <a:t>1 January 2014</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dirty="0"/>
              <a:t>Presentation title</a:t>
            </a:r>
          </a:p>
        </p:txBody>
      </p:sp>
    </p:spTree>
    <p:extLst>
      <p:ext uri="{BB962C8B-B14F-4D97-AF65-F5344CB8AC3E}">
        <p14:creationId xmlns:p14="http://schemas.microsoft.com/office/powerpoint/2010/main" val="24886909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marL="356616"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lang="en-US" sz="2000" kern="1200" dirty="0" smtClean="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lang="en-US" sz="1800" kern="1200" dirty="0" smtClean="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lang="en-GB" sz="18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lvl1pPr>
              <a:defRPr>
                <a:solidFill>
                  <a:schemeClr val="bg1"/>
                </a:solidFill>
              </a:defRPr>
            </a:lvl1pPr>
          </a:lstStyle>
          <a:p>
            <a:r>
              <a:rPr lang="en-US" dirty="0"/>
              <a:t>1 January 2014</a:t>
            </a:r>
          </a:p>
        </p:txBody>
      </p:sp>
      <p:sp>
        <p:nvSpPr>
          <p:cNvPr id="7" name="Footer Placeholder 6"/>
          <p:cNvSpPr>
            <a:spLocks noGrp="1"/>
          </p:cNvSpPr>
          <p:nvPr>
            <p:ph type="ftr" sz="quarter" idx="11"/>
          </p:nvPr>
        </p:nvSpPr>
        <p:spPr/>
        <p:txBody>
          <a:bodyPr/>
          <a:lstStyle>
            <a:lvl1pPr>
              <a:defRPr>
                <a:solidFill>
                  <a:schemeClr val="bg1"/>
                </a:solidFill>
              </a:defRPr>
            </a:lvl1pPr>
          </a:lstStyle>
          <a:p>
            <a:r>
              <a:rPr lang="en-GB" dirty="0"/>
              <a:t>Presentation title</a:t>
            </a:r>
          </a:p>
        </p:txBody>
      </p:sp>
    </p:spTree>
    <p:extLst>
      <p:ext uri="{BB962C8B-B14F-4D97-AF65-F5344CB8AC3E}">
        <p14:creationId xmlns:p14="http://schemas.microsoft.com/office/powerpoint/2010/main" val="1737737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252864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12648" y="2130551"/>
            <a:ext cx="5393208" cy="3995928"/>
          </a:xfrm>
        </p:spPr>
        <p:txBody>
          <a:bodyPr/>
          <a:lstStyle>
            <a:lvl1pPr>
              <a:defRPr sz="2400"/>
            </a:lvl1pPr>
            <a:lvl2pPr>
              <a:defRPr sz="2400"/>
            </a:lvl2pPr>
            <a:lvl3pPr marL="1081088" indent="-357188">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2130551"/>
            <a:ext cx="5393208" cy="3995928"/>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7144"/>
            <a:ext cx="5393208"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199632" y="1427144"/>
            <a:ext cx="5393208"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r>
              <a:rPr lang="en-US" dirty="0"/>
              <a:t>1 January 2014</a:t>
            </a:r>
          </a:p>
        </p:txBody>
      </p:sp>
      <p:sp>
        <p:nvSpPr>
          <p:cNvPr id="7" name="Footer Placeholder 6"/>
          <p:cNvSpPr>
            <a:spLocks noGrp="1"/>
          </p:cNvSpPr>
          <p:nvPr>
            <p:ph type="ftr" sz="quarter" idx="15"/>
          </p:nvPr>
        </p:nvSpPr>
        <p:spPr/>
        <p:txBody>
          <a:bodyPr/>
          <a:lstStyle/>
          <a:p>
            <a:r>
              <a:rPr lang="en-GB" dirty="0"/>
              <a:t>Presentation title</a:t>
            </a:r>
          </a:p>
        </p:txBody>
      </p:sp>
    </p:spTree>
    <p:extLst>
      <p:ext uri="{BB962C8B-B14F-4D97-AF65-F5344CB8AC3E}">
        <p14:creationId xmlns:p14="http://schemas.microsoft.com/office/powerpoint/2010/main" val="2759570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2" name="Date Placeholder 1"/>
          <p:cNvSpPr>
            <a:spLocks noGrp="1"/>
          </p:cNvSpPr>
          <p:nvPr>
            <p:ph type="dt" sz="half" idx="12"/>
          </p:nvPr>
        </p:nvSpPr>
        <p:spPr/>
        <p:txBody>
          <a:bodyPr/>
          <a:lstStyle>
            <a:lvl1pPr>
              <a:defRPr>
                <a:solidFill>
                  <a:schemeClr val="bg1"/>
                </a:solidFill>
              </a:defRPr>
            </a:lvl1pPr>
          </a:lstStyle>
          <a:p>
            <a:r>
              <a:rPr lang="en-US" dirty="0"/>
              <a:t>1 January 2014</a:t>
            </a:r>
          </a:p>
        </p:txBody>
      </p:sp>
      <p:sp>
        <p:nvSpPr>
          <p:cNvPr id="4" name="Footer Placeholder 3"/>
          <p:cNvSpPr>
            <a:spLocks noGrp="1"/>
          </p:cNvSpPr>
          <p:nvPr>
            <p:ph type="ftr" sz="quarter" idx="13"/>
          </p:nvPr>
        </p:nvSpPr>
        <p:spPr/>
        <p:txBody>
          <a:bodyPr/>
          <a:lstStyle>
            <a:lvl1pPr>
              <a:defRPr>
                <a:solidFill>
                  <a:schemeClr val="bg1"/>
                </a:solidFill>
              </a:defRPr>
            </a:lvl1pPr>
          </a:lstStyle>
          <a:p>
            <a:r>
              <a:rPr lang="en-GB" dirty="0"/>
              <a:t>Presentation title</a:t>
            </a:r>
          </a:p>
        </p:txBody>
      </p:sp>
    </p:spTree>
    <p:extLst>
      <p:ext uri="{BB962C8B-B14F-4D97-AF65-F5344CB8AC3E}">
        <p14:creationId xmlns:p14="http://schemas.microsoft.com/office/powerpoint/2010/main" val="245098374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2" name="Date Placeholder 1"/>
          <p:cNvSpPr>
            <a:spLocks noGrp="1"/>
          </p:cNvSpPr>
          <p:nvPr>
            <p:ph type="dt" sz="half" idx="10"/>
          </p:nvPr>
        </p:nvSpPr>
        <p:spPr/>
        <p:txBody>
          <a:bodyPr/>
          <a:lstStyle/>
          <a:p>
            <a:r>
              <a:rPr lang="en-US" dirty="0"/>
              <a:t>1 January 2014</a:t>
            </a:r>
          </a:p>
        </p:txBody>
      </p:sp>
      <p:sp>
        <p:nvSpPr>
          <p:cNvPr id="3" name="Footer Placeholder 2"/>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26354062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2" name="Date Placeholder 1"/>
          <p:cNvSpPr>
            <a:spLocks noGrp="1"/>
          </p:cNvSpPr>
          <p:nvPr>
            <p:ph type="dt" sz="half" idx="10"/>
          </p:nvPr>
        </p:nvSpPr>
        <p:spPr/>
        <p:txBody>
          <a:bodyPr/>
          <a:lstStyle/>
          <a:p>
            <a:r>
              <a:rPr lang="en-US" dirty="0"/>
              <a:t>1 January 2014</a:t>
            </a:r>
          </a:p>
        </p:txBody>
      </p:sp>
      <p:sp>
        <p:nvSpPr>
          <p:cNvPr id="3" name="Footer Placeholder 2"/>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40886301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Date Placeholder 1"/>
          <p:cNvSpPr>
            <a:spLocks noGrp="1"/>
          </p:cNvSpPr>
          <p:nvPr>
            <p:ph type="dt" sz="half" idx="10"/>
          </p:nvPr>
        </p:nvSpPr>
        <p:spPr/>
        <p:txBody>
          <a:bodyPr/>
          <a:lstStyle/>
          <a:p>
            <a:r>
              <a:rPr lang="en-US" dirty="0"/>
              <a:t>1 January 2014</a:t>
            </a:r>
          </a:p>
        </p:txBody>
      </p:sp>
      <p:sp>
        <p:nvSpPr>
          <p:cNvPr id="3" name="Footer Placeholder 2"/>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42342965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5352"/>
            <a:ext cx="10978515"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r>
              <a:rPr lang="en-US" dirty="0"/>
              <a:t>1 January 2014</a:t>
            </a:r>
          </a:p>
        </p:txBody>
      </p:sp>
      <p:sp>
        <p:nvSpPr>
          <p:cNvPr id="3" name="Footer Placeholder 2"/>
          <p:cNvSpPr>
            <a:spLocks noGrp="1"/>
          </p:cNvSpPr>
          <p:nvPr>
            <p:ph type="ftr" sz="quarter" idx="11"/>
          </p:nvPr>
        </p:nvSpPr>
        <p:spPr/>
        <p:txBody>
          <a:bodyPr/>
          <a:lstStyle/>
          <a:p>
            <a:r>
              <a:rPr lang="en-GB" dirty="0"/>
              <a:t>Presentation title</a:t>
            </a:r>
          </a:p>
        </p:txBody>
      </p:sp>
    </p:spTree>
    <p:extLst>
      <p:ext uri="{BB962C8B-B14F-4D97-AF65-F5344CB8AC3E}">
        <p14:creationId xmlns:p14="http://schemas.microsoft.com/office/powerpoint/2010/main" val="40291736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937126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6717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xmlns=""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xmlns=""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xmlns=""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xmlns=""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80423269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DDA2782-9AA6-4F5E-AF72-C86EC127D9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95" r="32470" b="16237"/>
          <a:stretch/>
        </p:blipFill>
        <p:spPr>
          <a:xfrm>
            <a:off x="0" y="0"/>
            <a:ext cx="12198350" cy="6858000"/>
          </a:xfrm>
          <a:prstGeom prst="rect">
            <a:avLst/>
          </a:prstGeom>
        </p:spPr>
      </p:pic>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27738966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506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xmlns=""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xmlns=""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xmlns=""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xmlns=""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xmlns=""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xmlns=""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xmlns=""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xmlns=""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xmlns=""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xmlns=""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xmlns=""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xmlns=""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xmlns=""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xmlns=""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xmlns=""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xmlns=""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xmlns=""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xmlns=""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xmlns=""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xmlns=""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xmlns=""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xmlns=""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xmlns=""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xmlns=""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xmlns=""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xmlns=""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xmlns=""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xmlns=""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xmlns=""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xmlns=""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xmlns=""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xmlns=""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xmlns=""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xmlns=""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xmlns=""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xmlns=""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xmlns=""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xmlns=""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xmlns=""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xmlns=""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xmlns=""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xmlns=""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xmlns=""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xmlns=""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xmlns=""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xmlns=""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xmlns=""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xmlns=""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xmlns=""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xmlns=""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xmlns=""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xmlns=""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xmlns=""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xmlns=""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xmlns=""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xmlns=""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xmlns=""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xmlns=""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xmlns=""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xmlns=""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xmlns=""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xmlns=""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xmlns=""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xmlns=""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xmlns=""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xmlns=""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xmlns=""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xmlns=""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xmlns=""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xmlns=""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xmlns=""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xmlns=""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xmlns=""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68444108"/>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xmlns=""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8350" cy="6858000"/>
          </a:xfrm>
          <a:prstGeom prst="rect">
            <a:avLst/>
          </a:prstGeom>
        </p:spPr>
      </p:pic>
      <p:pic>
        <p:nvPicPr>
          <p:cNvPr id="85" name="Graphic 84">
            <a:extLst>
              <a:ext uri="{FF2B5EF4-FFF2-40B4-BE49-F238E27FC236}">
                <a16:creationId xmlns:a16="http://schemas.microsoft.com/office/drawing/2014/main" xmlns=""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xmlns=""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xmlns=""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xmlns=""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xmlns=""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xmlns=""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xmlns=""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xmlns=""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xmlns=""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xmlns=""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xmlns=""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xmlns=""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xmlns=""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xmlns=""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xmlns=""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xmlns=""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xmlns=""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xmlns=""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xmlns=""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xmlns=""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xmlns=""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xmlns=""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xmlns=""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xmlns=""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xmlns=""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xmlns=""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xmlns=""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xmlns=""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xmlns=""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xmlns=""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xmlns=""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xmlns=""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xmlns=""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xmlns=""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xmlns=""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xmlns=""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xmlns=""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xmlns=""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xmlns=""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xmlns=""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xmlns=""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xmlns=""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xmlns=""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xmlns=""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xmlns=""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xmlns=""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xmlns=""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xmlns=""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xmlns=""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xmlns=""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xmlns=""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xmlns=""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xmlns=""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xmlns=""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xmlns=""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xmlns=""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xmlns=""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xmlns=""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xmlns=""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xmlns=""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xmlns=""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xmlns=""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xmlns=""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xmlns=""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xmlns=""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xmlns=""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xmlns=""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xmlns=""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xmlns=""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xmlns=""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xmlns=""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xmlns=""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xmlns=""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6266641"/>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xmlns=""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xmlns="" id="{F079E910-7CFE-41D0-BD32-A43268A79099}"/>
              </a:ext>
            </a:extLst>
          </p:cNvPr>
          <p:cNvSpPr>
            <a:spLocks noGrp="1"/>
          </p:cNvSpPr>
          <p:nvPr>
            <p:ph type="body" sz="quarter" idx="10" hasCustomPrompt="1"/>
          </p:nvPr>
        </p:nvSpPr>
        <p:spPr>
          <a:xfrm>
            <a:off x="609600" y="1137920"/>
            <a:ext cx="10980738"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390543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039653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xmlns=""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xmlns=""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xmlns=""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1553007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xmlns=""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xmlns=""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6349381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xmlns=""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196309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5436377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xmlns=""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xmlns=""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29761445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xmlns=""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xmlns=""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xmlns=""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xmlns=""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xmlns=""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xmlns=""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xmlns=""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18076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900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7894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xmlns=""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xmlns=""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xmlns=""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xmlns=""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95488101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xmlns=""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xmlns=""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xmlns=""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xmlns=""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379340688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xmlns=""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39257860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xmlns=""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0872007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xmlns=""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87596420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xmlns=""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01317085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5351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4135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0401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16089"/>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9258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xmlns=""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21874457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3640534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311761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xmlns=""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686024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33561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07799583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xmlns=""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xmlns=""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xmlns=""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xmlns=""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373088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xmlns=""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xmlns=""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xmlns=""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xmlns=""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xmlns=""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xmlns=""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xmlns=""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xmlns=""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xmlns=""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xmlns=""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xmlns=""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xmlns=""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xmlns=""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xmlns=""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xmlns=""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xmlns=""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xmlns=""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xmlns=""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xmlns=""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xmlns=""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xmlns=""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xmlns=""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xmlns=""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xmlns=""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xmlns=""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xmlns=""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xmlns=""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xmlns=""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xmlns=""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xmlns=""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xmlns=""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xmlns=""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xmlns=""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xmlns=""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xmlns=""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xmlns=""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xmlns=""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xmlns=""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xmlns=""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xmlns=""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xmlns=""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xmlns=""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xmlns=""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xmlns=""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xmlns=""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xmlns=""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xmlns=""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xmlns=""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xmlns=""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xmlns=""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xmlns=""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xmlns=""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xmlns=""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xmlns=""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xmlns=""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xmlns=""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xmlns=""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xmlns=""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xmlns=""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xmlns=""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xmlns=""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xmlns=""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xmlns=""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xmlns=""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xmlns=""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xmlns=""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xmlns=""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xmlns=""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xmlns=""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xmlns=""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xmlns=""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xmlns=""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xmlns=""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xmlns=""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xmlns=""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xmlns=""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xmlns=""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06688303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rrowheads="1"/>
          </p:cNvPicPr>
          <p:nvPr userDrawn="1"/>
        </p:nvPicPr>
        <p:blipFill>
          <a:blip r:embed="rId2" cstate="print"/>
          <a:srcRect/>
          <a:stretch>
            <a:fillRect/>
          </a:stretch>
        </p:blipFill>
        <p:spPr bwMode="auto">
          <a:xfrm>
            <a:off x="3029923" y="5747992"/>
            <a:ext cx="1210230" cy="745201"/>
          </a:xfrm>
          <a:prstGeom prst="rect">
            <a:avLst/>
          </a:prstGeom>
          <a:noFill/>
          <a:ln w="9525">
            <a:noFill/>
            <a:miter lim="800000"/>
            <a:headEnd/>
            <a:tailEnd/>
          </a:ln>
          <a:effectLst/>
        </p:spPr>
      </p:pic>
      <p:sp>
        <p:nvSpPr>
          <p:cNvPr id="2" name="Title 1"/>
          <p:cNvSpPr>
            <a:spLocks noGrp="1"/>
          </p:cNvSpPr>
          <p:nvPr>
            <p:ph type="ctrTitle"/>
          </p:nvPr>
        </p:nvSpPr>
        <p:spPr>
          <a:xfrm>
            <a:off x="3112020" y="777600"/>
            <a:ext cx="7323813" cy="860400"/>
          </a:xfrm>
        </p:spPr>
        <p:txBody>
          <a:bodyPr/>
          <a:lstStyle>
            <a:lvl1pPr>
              <a:defRPr/>
            </a:lvl1pPr>
          </a:lstStyle>
          <a:p>
            <a:r>
              <a:rPr lang="en-US" dirty="0"/>
              <a:t>Click to edit Master title style</a:t>
            </a:r>
            <a:endParaRPr lang="en-GB" dirty="0"/>
          </a:p>
        </p:txBody>
      </p:sp>
      <p:sp>
        <p:nvSpPr>
          <p:cNvPr id="3" name="Subtitle 2"/>
          <p:cNvSpPr>
            <a:spLocks noGrp="1"/>
          </p:cNvSpPr>
          <p:nvPr>
            <p:ph type="subTitle" idx="1"/>
          </p:nvPr>
        </p:nvSpPr>
        <p:spPr>
          <a:xfrm>
            <a:off x="3112020" y="1753200"/>
            <a:ext cx="7323813" cy="968400"/>
          </a:xfr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grpSp>
        <p:nvGrpSpPr>
          <p:cNvPr id="12" name="Group 11"/>
          <p:cNvGrpSpPr>
            <a:grpSpLocks/>
          </p:cNvGrpSpPr>
          <p:nvPr userDrawn="1"/>
        </p:nvGrpSpPr>
        <p:grpSpPr>
          <a:xfrm>
            <a:off x="-8713" y="2405084"/>
            <a:ext cx="12207064" cy="362880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rgbClr val="000000"/>
                </a:solidFill>
                <a:latin typeface="EYInterstate Light" panose="02000506000000020004" pitchFamily="2" charset="0"/>
              </a:endParaRPr>
            </a:p>
          </p:txBody>
        </p:sp>
        <p:pic>
          <p:nvPicPr>
            <p:cNvPr id="8" name="Picture 3"/>
            <p:cNvPicPr>
              <a:picLocks noChangeAspect="1" noChangeArrowheads="1"/>
            </p:cNvPicPr>
            <p:nvPr userDrawn="1"/>
          </p:nvPicPr>
          <p:blipFill>
            <a:blip r:embed="rId3" cstate="print"/>
            <a:srcRect/>
            <a:stretch>
              <a:fillRect/>
            </a:stretch>
          </p:blipFill>
          <p:spPr bwMode="auto">
            <a:xfrm>
              <a:off x="-6532" y="4411503"/>
              <a:ext cx="2289891" cy="1342751"/>
            </a:xfrm>
            <a:prstGeom prst="rect">
              <a:avLst/>
            </a:prstGeom>
            <a:noFill/>
            <a:ln w="9525">
              <a:noFill/>
              <a:miter lim="800000"/>
              <a:headEnd/>
              <a:tailEnd/>
            </a:ln>
            <a:effectLst/>
          </p:spPr>
        </p:pic>
      </p:grpSp>
    </p:spTree>
    <p:extLst>
      <p:ext uri="{BB962C8B-B14F-4D97-AF65-F5344CB8AC3E}">
        <p14:creationId xmlns:p14="http://schemas.microsoft.com/office/powerpoint/2010/main" val="27937420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xmlns=""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xmlns=""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xmlns=""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xmlns=""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xmlns=""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xmlns=""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xmlns=""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xmlns=""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xmlns=""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xmlns=""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xmlns=""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xmlns=""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xmlns=""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xmlns=""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xmlns=""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xmlns=""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xmlns=""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xmlns=""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xmlns=""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xmlns=""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xmlns=""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xmlns=""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xmlns=""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xmlns=""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xmlns=""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xmlns=""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xmlns=""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xmlns=""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xmlns=""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xmlns=""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xmlns=""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xmlns=""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xmlns=""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xmlns=""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xmlns=""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xmlns=""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xmlns=""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xmlns=""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xmlns=""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xmlns=""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xmlns=""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xmlns=""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xmlns=""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xmlns=""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xmlns=""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xmlns=""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xmlns=""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xmlns=""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xmlns=""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xmlns=""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xmlns=""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xmlns=""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xmlns=""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xmlns=""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xmlns=""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xmlns=""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xmlns=""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xmlns=""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xmlns=""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xmlns=""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xmlns=""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xmlns=""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xmlns=""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xmlns=""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xmlns=""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xmlns=""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xmlns=""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xmlns=""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xmlns=""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xmlns=""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xmlns=""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xmlns=""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xmlns=""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156020951"/>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xmlns=""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xmlns=""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xmlns=""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xmlns=""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27061320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xmlns=""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xmlns=""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xmlns=""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xmlns=""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73533431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159657577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118669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B5DA58EF-7378-4016-B073-8176B29B4B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894" t="801" b="27393"/>
          <a:stretch/>
        </p:blipFill>
        <p:spPr>
          <a:xfrm>
            <a:off x="3174" y="1"/>
            <a:ext cx="12185653" cy="6858001"/>
          </a:xfrm>
          <a:prstGeom prst="rect">
            <a:avLst/>
          </a:prstGeom>
        </p:spPr>
      </p:pic>
      <p:sp>
        <p:nvSpPr>
          <p:cNvPr id="13" name="Rectangle 1"/>
          <p:cNvSpPr>
            <a:spLocks noChangeAspect="1"/>
          </p:cNvSpPr>
          <p:nvPr userDrawn="1"/>
        </p:nvSpPr>
        <p:spPr>
          <a:xfrm>
            <a:off x="6822182" y="2770632"/>
            <a:ext cx="5376168" cy="2484730"/>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Title 1"/>
          <p:cNvSpPr>
            <a:spLocks noGrp="1"/>
          </p:cNvSpPr>
          <p:nvPr>
            <p:ph type="ctrTitle" hasCustomPrompt="1"/>
          </p:nvPr>
        </p:nvSpPr>
        <p:spPr>
          <a:xfrm>
            <a:off x="7223760" y="4242816"/>
            <a:ext cx="4745736" cy="530352"/>
          </a:xfrm>
        </p:spPr>
        <p:txBody>
          <a:bodyPr/>
          <a:lstStyle>
            <a:lvl1pPr>
              <a:defRPr>
                <a:solidFill>
                  <a:srgbClr val="404040"/>
                </a:solidFill>
                <a:latin typeface="+mn-lt"/>
                <a:cs typeface="Arial" pitchFamily="34" charset="0"/>
              </a:defRPr>
            </a:lvl1pPr>
          </a:lstStyle>
          <a:p>
            <a:r>
              <a:rPr lang="en-US" dirty="0"/>
              <a:t>Data Analytics Solutions</a:t>
            </a:r>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212074274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58637"/>
            <a:ext cx="11170750" cy="389357"/>
          </a:xfrm>
        </p:spPr>
        <p:txBody>
          <a:bodyPr/>
          <a:lstStyle>
            <a:lvl1pPr>
              <a:lnSpc>
                <a:spcPct val="100000"/>
              </a:lnSpc>
              <a:defRPr sz="2400"/>
            </a:lvl1pPr>
          </a:lstStyle>
          <a:p>
            <a:r>
              <a:rPr lang="en-IN" dirty="0"/>
              <a:t>The mandate for internal audit function remain substantially the same; however there has been a marked shift in how it responds to this mandate</a:t>
            </a:r>
            <a:endParaRPr lang="en-GB" dirty="0"/>
          </a:p>
        </p:txBody>
      </p:sp>
      <p:sp>
        <p:nvSpPr>
          <p:cNvPr id="3" name="Content Placeholder 2"/>
          <p:cNvSpPr>
            <a:spLocks noGrp="1"/>
          </p:cNvSpPr>
          <p:nvPr>
            <p:ph idx="1"/>
          </p:nvPr>
        </p:nvSpPr>
        <p:spPr>
          <a:xfrm>
            <a:off x="609918" y="1425600"/>
            <a:ext cx="10978515"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1"/>
          <p:cNvSpPr>
            <a:spLocks noChangeShapeType="1"/>
          </p:cNvSpPr>
          <p:nvPr userDrawn="1"/>
        </p:nvSpPr>
        <p:spPr bwMode="auto">
          <a:xfrm>
            <a:off x="1" y="6245352"/>
            <a:ext cx="121983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23109429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8429161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45318532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918" y="313360"/>
            <a:ext cx="10978515" cy="509600"/>
          </a:xfrm>
        </p:spPr>
        <p:txBody>
          <a:bodyPr/>
          <a:lstStyle>
            <a:lvl1pPr>
              <a:lnSpc>
                <a:spcPct val="100000"/>
              </a:lnSpc>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69052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648" y="612648"/>
            <a:ext cx="7731125" cy="3575050"/>
          </a:xfrm>
          <a:prstGeom prst="rect">
            <a:avLst/>
          </a:prstGeom>
        </p:spPr>
      </p:pic>
      <p:sp>
        <p:nvSpPr>
          <p:cNvPr id="15" name="Title 1"/>
          <p:cNvSpPr>
            <a:spLocks noGrp="1"/>
          </p:cNvSpPr>
          <p:nvPr>
            <p:ph type="ctrTitle"/>
          </p:nvPr>
        </p:nvSpPr>
        <p:spPr>
          <a:xfrm>
            <a:off x="1005840" y="2240280"/>
            <a:ext cx="6879463" cy="860400"/>
          </a:xfrm>
          <a:prstGeom prst="rect">
            <a:avLst/>
          </a:prstGeom>
        </p:spPr>
        <p:txBody>
          <a:bodyPr/>
          <a:lstStyle>
            <a:lvl1pPr>
              <a:defRPr>
                <a:solidFill>
                  <a:schemeClr val="tx1">
                    <a:lumMod val="75000"/>
                    <a:lumOff val="25000"/>
                  </a:schemeClr>
                </a:solidFill>
                <a:latin typeface="+mn-lt"/>
                <a:cs typeface="Arial" pitchFamily="34" charset="0"/>
              </a:defRPr>
            </a:lvl1pPr>
          </a:lstStyle>
          <a:p>
            <a:r>
              <a:rPr lang="en-US" dirty="0"/>
              <a:t>Click to edit Master title style</a:t>
            </a:r>
            <a:endParaRPr lang="en-GB" dirty="0"/>
          </a:p>
        </p:txBody>
      </p:sp>
      <p:sp>
        <p:nvSpPr>
          <p:cNvPr id="16" name="Subtitle 2"/>
          <p:cNvSpPr>
            <a:spLocks noGrp="1"/>
          </p:cNvSpPr>
          <p:nvPr>
            <p:ph type="subTitle" idx="1"/>
          </p:nvPr>
        </p:nvSpPr>
        <p:spPr>
          <a:xfrm>
            <a:off x="1005840" y="3218688"/>
            <a:ext cx="6879463" cy="645742"/>
          </a:xfrm>
          <a:prstGeom prst="rect">
            <a:avLst/>
          </a:prstGeom>
        </p:spPr>
        <p:txBody>
          <a:bodyPr/>
          <a:lstStyle>
            <a:lvl1pPr marL="0" indent="0" algn="l">
              <a:buNone/>
              <a:defRPr sz="2000">
                <a:solidFill>
                  <a:schemeClr val="tx1">
                    <a:lumMod val="75000"/>
                    <a:lumOff val="25000"/>
                  </a:schemeClr>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240702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latin typeface="EYInterstate Light" panose="02000506000000020004" pitchFamily="2"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latin typeface="EYInterstate Light" panose="02000506000000020004" pitchFamily="2" charset="0"/>
            </a:endParaRPr>
          </a:p>
        </p:txBody>
      </p:sp>
    </p:spTree>
    <p:extLst>
      <p:ext uri="{BB962C8B-B14F-4D97-AF65-F5344CB8AC3E}">
        <p14:creationId xmlns:p14="http://schemas.microsoft.com/office/powerpoint/2010/main" val="32523785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54066439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marL="356616"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lang="en-US" sz="2000" kern="1200" dirty="0" smtClean="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lang="en-US" sz="1800" kern="1200" dirty="0" smtClean="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lang="en-GB" sz="18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17701549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12648" y="2130551"/>
            <a:ext cx="5393208" cy="3995928"/>
          </a:xfrm>
        </p:spPr>
        <p:txBody>
          <a:bodyPr/>
          <a:lstStyle>
            <a:lvl1pPr>
              <a:defRPr sz="2400"/>
            </a:lvl1pPr>
            <a:lvl2pPr>
              <a:defRPr sz="2400"/>
            </a:lvl2pPr>
            <a:lvl3pPr marL="1081088" indent="-357188">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2130551"/>
            <a:ext cx="5393208" cy="3995928"/>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7144"/>
            <a:ext cx="5393208"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199632" y="1427144"/>
            <a:ext cx="5393208"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08596965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657533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259765923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356468727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9131610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5352"/>
            <a:ext cx="10978515"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Tree>
    <p:extLst>
      <p:ext uri="{BB962C8B-B14F-4D97-AF65-F5344CB8AC3E}">
        <p14:creationId xmlns:p14="http://schemas.microsoft.com/office/powerpoint/2010/main" val="5070968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842416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245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47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9" y="294200"/>
            <a:ext cx="10978515" cy="590400"/>
          </a:xfrm>
        </p:spPr>
        <p:txBody>
          <a:bodyPr/>
          <a:lstStyle>
            <a:lvl1pPr defTabSz="406400">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88893567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3" name="Rectangle 1"/>
          <p:cNvSpPr>
            <a:spLocks noChangeAspect="1"/>
          </p:cNvSpPr>
          <p:nvPr userDrawn="1"/>
        </p:nvSpPr>
        <p:spPr>
          <a:xfrm>
            <a:off x="6213619" y="1308408"/>
            <a:ext cx="5376168" cy="2484730"/>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1676" y="5339038"/>
            <a:ext cx="987552" cy="1156968"/>
          </a:xfrm>
          <a:prstGeom prst="rect">
            <a:avLst/>
          </a:prstGeom>
        </p:spPr>
      </p:pic>
    </p:spTree>
    <p:extLst>
      <p:ext uri="{BB962C8B-B14F-4D97-AF65-F5344CB8AC3E}">
        <p14:creationId xmlns:p14="http://schemas.microsoft.com/office/powerpoint/2010/main" val="292600207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58637"/>
            <a:ext cx="11170750" cy="389357"/>
          </a:xfrm>
        </p:spPr>
        <p:txBody>
          <a:bodyPr/>
          <a:lstStyle>
            <a:lvl1pPr>
              <a:lnSpc>
                <a:spcPct val="100000"/>
              </a:lnSpc>
              <a:defRPr sz="2400"/>
            </a:lvl1pPr>
          </a:lstStyle>
          <a:p>
            <a:r>
              <a:rPr lang="en-IN" dirty="0"/>
              <a:t>The mandate for internal audit function remain substantially the same; however there has been a marked shift in how it responds to this mandate</a:t>
            </a:r>
            <a:endParaRPr lang="en-GB" dirty="0"/>
          </a:p>
        </p:txBody>
      </p:sp>
      <p:sp>
        <p:nvSpPr>
          <p:cNvPr id="3" name="Content Placeholder 2"/>
          <p:cNvSpPr>
            <a:spLocks noGrp="1"/>
          </p:cNvSpPr>
          <p:nvPr>
            <p:ph idx="1"/>
          </p:nvPr>
        </p:nvSpPr>
        <p:spPr>
          <a:xfrm>
            <a:off x="609918" y="1425600"/>
            <a:ext cx="10978515"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1"/>
          <p:cNvSpPr>
            <a:spLocks noChangeShapeType="1"/>
          </p:cNvSpPr>
          <p:nvPr userDrawn="1"/>
        </p:nvSpPr>
        <p:spPr bwMode="auto">
          <a:xfrm>
            <a:off x="1" y="6245352"/>
            <a:ext cx="1219835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60750430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540087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422260164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918" y="313360"/>
            <a:ext cx="10978515" cy="509600"/>
          </a:xfrm>
        </p:spPr>
        <p:txBody>
          <a:bodyPr/>
          <a:lstStyle>
            <a:lvl1pPr>
              <a:lnSpc>
                <a:spcPct val="100000"/>
              </a:lnSpc>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7449244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488291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609917" y="1425575"/>
            <a:ext cx="5387605" cy="4700589"/>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5575"/>
            <a:ext cx="5387605" cy="4700589"/>
          </a:xfrm>
        </p:spPr>
        <p:txBody>
          <a:bodyPr/>
          <a:lstStyle>
            <a:lvl1pPr marL="356616"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lang="en-US" sz="2400" kern="1200" dirty="0" smtClean="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lang="en-US" sz="2000" kern="1200" dirty="0" smtClean="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lang="en-US" sz="1800" kern="1200" dirty="0" smtClean="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lang="en-GB" sz="18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5561275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12648" y="2130551"/>
            <a:ext cx="5393208" cy="3995928"/>
          </a:xfrm>
        </p:spPr>
        <p:txBody>
          <a:bodyPr/>
          <a:lstStyle>
            <a:lvl1pPr>
              <a:defRPr sz="2400"/>
            </a:lvl1pPr>
            <a:lvl2pPr>
              <a:defRPr sz="2400"/>
            </a:lvl2pPr>
            <a:lvl3pPr marL="1081088" indent="-357188">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9632" y="2130551"/>
            <a:ext cx="5393208" cy="3995928"/>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612648" y="1427144"/>
            <a:ext cx="5393208"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199632" y="1427144"/>
            <a:ext cx="5393208"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96139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6"/>
            <a:ext cx="10978515"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440003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8" name="Content Placeholder 7"/>
          <p:cNvSpPr>
            <a:spLocks noGrp="1"/>
          </p:cNvSpPr>
          <p:nvPr>
            <p:ph sz="quarter" idx="14"/>
          </p:nvPr>
        </p:nvSpPr>
        <p:spPr bwMode="gray">
          <a:xfrm>
            <a:off x="677286" y="1738504"/>
            <a:ext cx="10829297" cy="44326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bwMode="gray">
          <a:xfrm>
            <a:off x="677285" y="643613"/>
            <a:ext cx="10827486" cy="555078"/>
          </a:xfrm>
        </p:spPr>
        <p:txBody>
          <a:bodyPr/>
          <a:lstStyle>
            <a:lvl1pPr>
              <a:lnSpc>
                <a:spcPct val="90000"/>
              </a:lnSpc>
              <a:defRPr/>
            </a:lvl1pPr>
          </a:lstStyle>
          <a:p>
            <a:r>
              <a:rPr lang="en-US"/>
              <a:t>Click to edit Master title style</a:t>
            </a:r>
            <a:endParaRPr lang="en-GB" dirty="0"/>
          </a:p>
        </p:txBody>
      </p:sp>
      <p:sp>
        <p:nvSpPr>
          <p:cNvPr id="5" name="Footer Placeholder 4"/>
          <p:cNvSpPr>
            <a:spLocks noGrp="1"/>
          </p:cNvSpPr>
          <p:nvPr>
            <p:ph type="ftr" sz="quarter" idx="11"/>
          </p:nvPr>
        </p:nvSpPr>
        <p:spPr bwMode="gray">
          <a:xfrm>
            <a:off x="4092679" y="6395808"/>
            <a:ext cx="6767404" cy="130606"/>
          </a:xfrm>
          <a:prstGeom prst="rect">
            <a:avLst/>
          </a:prstGeom>
        </p:spPr>
        <p:txBody>
          <a:bodyPr/>
          <a:lstStyle/>
          <a:p>
            <a:r>
              <a:rPr lang="en-GB">
                <a:solidFill>
                  <a:srgbClr val="000000"/>
                </a:solidFill>
              </a:rPr>
              <a:t>EMEIA FSO Advisory Advanced Centre of Excellence</a:t>
            </a:r>
            <a:endParaRPr lang="en-GB" dirty="0">
              <a:solidFill>
                <a:srgbClr val="000000"/>
              </a:solidFill>
            </a:endParaRPr>
          </a:p>
        </p:txBody>
      </p:sp>
      <p:sp>
        <p:nvSpPr>
          <p:cNvPr id="6" name="Slide Number Placeholder 5"/>
          <p:cNvSpPr>
            <a:spLocks noGrp="1"/>
          </p:cNvSpPr>
          <p:nvPr>
            <p:ph type="sldNum" sz="quarter" idx="12"/>
          </p:nvPr>
        </p:nvSpPr>
        <p:spPr bwMode="gray">
          <a:xfrm>
            <a:off x="10966924" y="6395808"/>
            <a:ext cx="554142" cy="130606"/>
          </a:xfrm>
          <a:prstGeom prst="rect">
            <a:avLst/>
          </a:prstGeom>
        </p:spPr>
        <p:txBody>
          <a:bodyPr/>
          <a:lstStyle/>
          <a:p>
            <a:fld id="{F9A56513-F998-4254-9CEB-F507EE6F3742}" type="slidenum">
              <a:rPr lang="en-GB" smtClean="0">
                <a:solidFill>
                  <a:srgbClr val="000000"/>
                </a:solidFill>
              </a:rPr>
              <a:pPr/>
              <a:t>‹#›</a:t>
            </a:fld>
            <a:endParaRPr lang="en-GB" dirty="0">
              <a:solidFill>
                <a:srgbClr val="000000"/>
              </a:solidFill>
            </a:endParaRPr>
          </a:p>
        </p:txBody>
      </p:sp>
    </p:spTree>
    <p:extLst>
      <p:ext uri="{BB962C8B-B14F-4D97-AF65-F5344CB8AC3E}">
        <p14:creationId xmlns:p14="http://schemas.microsoft.com/office/powerpoint/2010/main" val="390192715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22059265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Tree>
    <p:extLst>
      <p:ext uri="{BB962C8B-B14F-4D97-AF65-F5344CB8AC3E}">
        <p14:creationId xmlns:p14="http://schemas.microsoft.com/office/powerpoint/2010/main" val="1787997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email">
              <a:extLst>
                <a:ext uri="{28A0092B-C50C-407E-A947-70E740481C1C}">
                  <a14:useLocalDpi xmlns:a14="http://schemas.microsoft.com/office/drawing/2010/main"/>
                </a:ext>
              </a:extLst>
            </a:blip>
            <a:srcRect/>
            <a:tile tx="0" ty="0" sx="100000" sy="100000" flip="none" algn="tl"/>
          </a:bli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7583897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5352"/>
            <a:ext cx="10978515"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Tree>
    <p:extLst>
      <p:ext uri="{BB962C8B-B14F-4D97-AF65-F5344CB8AC3E}">
        <p14:creationId xmlns:p14="http://schemas.microsoft.com/office/powerpoint/2010/main" val="334307806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64452498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46388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9" y="294200"/>
            <a:ext cx="10978515" cy="590400"/>
          </a:xfrm>
        </p:spPr>
        <p:txBody>
          <a:bodyPr/>
          <a:lstStyle>
            <a:lvl1pPr defTabSz="406400">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2889382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8245A2D-3698-40CC-AB8D-86BAC71B08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8797" r="1" b="6896"/>
          <a:stretch/>
        </p:blipFill>
        <p:spPr>
          <a:xfrm>
            <a:off x="0" y="0"/>
            <a:ext cx="12198350" cy="6858000"/>
          </a:xfrm>
          <a:prstGeom prst="rect">
            <a:avLst/>
          </a:prstGeom>
        </p:spPr>
      </p:pic>
      <p:sp>
        <p:nvSpPr>
          <p:cNvPr id="7" name="Freeform 5">
            <a:extLst>
              <a:ext uri="{FF2B5EF4-FFF2-40B4-BE49-F238E27FC236}">
                <a16:creationId xmlns:a16="http://schemas.microsoft.com/office/drawing/2014/main" xmlns="" id="{B7F2A12E-7729-47A0-BC4C-937A569C1503}"/>
              </a:ext>
            </a:extLst>
          </p:cNvPr>
          <p:cNvSpPr>
            <a:spLocks noChangeAspect="1"/>
          </p:cNvSpPr>
          <p:nvPr userDrawn="1"/>
        </p:nvSpPr>
        <p:spPr bwMode="gray">
          <a:xfrm rot="10800000">
            <a:off x="505146" y="594863"/>
            <a:ext cx="6012542" cy="406427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
        <p:nvSpPr>
          <p:cNvPr id="9" name="Title 1">
            <a:extLst>
              <a:ext uri="{FF2B5EF4-FFF2-40B4-BE49-F238E27FC236}">
                <a16:creationId xmlns:a16="http://schemas.microsoft.com/office/drawing/2014/main" xmlns="" id="{9306FE6B-2888-42EC-9409-22E0C44C3EFB}"/>
              </a:ext>
            </a:extLst>
          </p:cNvPr>
          <p:cNvSpPr>
            <a:spLocks noGrp="1"/>
          </p:cNvSpPr>
          <p:nvPr>
            <p:ph type="ctrTitle" hasCustomPrompt="1"/>
          </p:nvPr>
        </p:nvSpPr>
        <p:spPr>
          <a:xfrm>
            <a:off x="793659" y="1873223"/>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xmlns="" id="{62FC3DF6-2861-4293-9E33-F3E405EF9FAB}"/>
              </a:ext>
            </a:extLst>
          </p:cNvPr>
          <p:cNvSpPr>
            <a:spLocks noGrp="1"/>
          </p:cNvSpPr>
          <p:nvPr>
            <p:ph type="subTitle" idx="1" hasCustomPrompt="1"/>
          </p:nvPr>
        </p:nvSpPr>
        <p:spPr>
          <a:xfrm>
            <a:off x="793660" y="2819491"/>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xmlns="" id="{8AE72999-64B9-400D-B276-16BADE1AD572}"/>
              </a:ext>
            </a:extLst>
          </p:cNvPr>
          <p:cNvGrpSpPr>
            <a:grpSpLocks noChangeAspect="1"/>
          </p:cNvGrpSpPr>
          <p:nvPr userDrawn="1"/>
        </p:nvGrpSpPr>
        <p:grpSpPr bwMode="auto">
          <a:xfrm>
            <a:off x="10364788" y="4960938"/>
            <a:ext cx="1225550" cy="1435100"/>
            <a:chOff x="6529" y="3125"/>
            <a:chExt cx="772" cy="904"/>
          </a:xfrm>
        </p:grpSpPr>
        <p:sp>
          <p:nvSpPr>
            <p:cNvPr id="12" name="Freeform 5">
              <a:extLst>
                <a:ext uri="{FF2B5EF4-FFF2-40B4-BE49-F238E27FC236}">
                  <a16:creationId xmlns:a16="http://schemas.microsoft.com/office/drawing/2014/main" xmlns=""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xmlns=""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839753558"/>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559976523"/>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xmlns=""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xmlns=""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xmlns=""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xmlns=""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561952069"/>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Rectangle 1"/>
          <p:cNvSpPr/>
          <p:nvPr userDrawn="1"/>
        </p:nvSpPr>
        <p:spPr>
          <a:xfrm>
            <a:off x="1" y="0"/>
            <a:ext cx="2795758"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5759" y="0"/>
            <a:ext cx="9402592" cy="6858000"/>
          </a:xfrm>
          <a:prstGeom prst="rect">
            <a:avLst/>
          </a:prstGeom>
        </p:spPr>
      </p:pic>
      <p:sp>
        <p:nvSpPr>
          <p:cNvPr id="16" name="Freeform 15"/>
          <p:cNvSpPr>
            <a:spLocks noChangeAspect="1"/>
          </p:cNvSpPr>
          <p:nvPr userDrawn="1"/>
        </p:nvSpPr>
        <p:spPr>
          <a:xfrm>
            <a:off x="626014" y="1107281"/>
            <a:ext cx="5236306" cy="3259217"/>
          </a:xfrm>
          <a:custGeom>
            <a:avLst/>
            <a:gdLst>
              <a:gd name="connsiteX0" fmla="*/ 4954758 w 4954758"/>
              <a:gd name="connsiteY0" fmla="*/ 0 h 3083974"/>
              <a:gd name="connsiteX1" fmla="*/ 4954758 w 4954758"/>
              <a:gd name="connsiteY1" fmla="*/ 3083974 h 3083974"/>
              <a:gd name="connsiteX2" fmla="*/ 6015 w 4954758"/>
              <a:gd name="connsiteY2" fmla="*/ 3083974 h 3083974"/>
              <a:gd name="connsiteX3" fmla="*/ 120 w 4954758"/>
              <a:gd name="connsiteY3" fmla="*/ 875333 h 3083974"/>
              <a:gd name="connsiteX4" fmla="*/ 4954758 w 4954758"/>
              <a:gd name="connsiteY4" fmla="*/ 0 h 30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758" h="3083974">
                <a:moveTo>
                  <a:pt x="4954758" y="0"/>
                </a:moveTo>
                <a:lnTo>
                  <a:pt x="4954758" y="3083974"/>
                </a:lnTo>
                <a:lnTo>
                  <a:pt x="6015" y="3083974"/>
                </a:lnTo>
                <a:cubicBezTo>
                  <a:pt x="7227" y="2350943"/>
                  <a:pt x="-1091" y="1608365"/>
                  <a:pt x="120" y="875333"/>
                </a:cubicBezTo>
                <a:lnTo>
                  <a:pt x="4954758" y="0"/>
                </a:lnTo>
                <a:close/>
              </a:path>
            </a:pathLst>
          </a:cu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199" dirty="0">
              <a:solidFill>
                <a:schemeClr val="tx1"/>
              </a:solidFill>
            </a:endParaRPr>
          </a:p>
        </p:txBody>
      </p:sp>
      <p:sp>
        <p:nvSpPr>
          <p:cNvPr id="14" name="Title 1"/>
          <p:cNvSpPr>
            <a:spLocks noGrp="1"/>
          </p:cNvSpPr>
          <p:nvPr>
            <p:ph type="ctrTitle"/>
          </p:nvPr>
        </p:nvSpPr>
        <p:spPr>
          <a:xfrm>
            <a:off x="1014869" y="2240280"/>
            <a:ext cx="4565904"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1014869" y="3218688"/>
            <a:ext cx="4565904" cy="645742"/>
          </a:xfrm>
        </p:spPr>
        <p:txBody>
          <a:bodyPr/>
          <a:lstStyle>
            <a:lvl1pPr marL="0" indent="0" algn="l">
              <a:buNone/>
              <a:defRPr sz="1999">
                <a:solidFill>
                  <a:srgbClr val="404040"/>
                </a:solidFill>
                <a:latin typeface="+mn-lt"/>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11817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xmlns=""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60629460"/>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xmlns=""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xmlns=""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xmlns=""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xmlns=""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xmlns=""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xmlns=""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xmlns=""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xmlns=""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xmlns=""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xmlns=""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xmlns=""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xmlns=""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xmlns=""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xmlns=""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xmlns=""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xmlns=""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xmlns=""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xmlns=""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xmlns=""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xmlns=""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xmlns=""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xmlns=""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xmlns=""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xmlns=""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xmlns=""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xmlns=""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xmlns=""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xmlns=""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xmlns=""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xmlns=""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xmlns=""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xmlns=""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xmlns=""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xmlns=""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xmlns=""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xmlns=""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xmlns=""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xmlns=""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xmlns=""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xmlns=""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xmlns=""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xmlns=""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xmlns=""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xmlns=""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xmlns=""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xmlns=""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xmlns=""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xmlns=""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xmlns=""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xmlns=""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xmlns=""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xmlns=""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xmlns=""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xmlns=""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xmlns=""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xmlns=""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xmlns=""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xmlns=""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xmlns=""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xmlns=""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xmlns=""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xmlns=""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xmlns=""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xmlns=""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xmlns=""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xmlns=""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xmlns=""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xmlns=""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xmlns=""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xmlns=""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xmlns=""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xmlns=""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xmlns=""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315240924"/>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xmlns=""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xmlns=""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xmlns=""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xmlns=""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xmlns=""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xmlns=""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xmlns=""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xmlns=""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xmlns=""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xmlns=""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xmlns=""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xmlns=""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xmlns=""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xmlns=""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xmlns=""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xmlns=""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xmlns=""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xmlns=""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xmlns=""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xmlns=""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xmlns=""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xmlns=""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xmlns=""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xmlns=""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xmlns=""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xmlns=""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xmlns=""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xmlns=""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xmlns=""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xmlns=""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xmlns=""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xmlns=""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xmlns=""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xmlns=""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xmlns=""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xmlns=""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xmlns=""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xmlns=""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xmlns=""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xmlns=""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xmlns=""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xmlns=""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xmlns=""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xmlns=""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xmlns=""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xmlns=""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xmlns=""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xmlns=""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xmlns=""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xmlns=""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xmlns=""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xmlns=""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xmlns=""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xmlns=""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xmlns=""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xmlns=""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xmlns=""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xmlns=""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xmlns=""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xmlns=""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xmlns=""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xmlns=""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xmlns=""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xmlns=""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xmlns=""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xmlns=""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xmlns=""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xmlns=""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xmlns=""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xmlns=""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xmlns=""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xmlns=""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xmlns=""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xmlns=""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xmlns=""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xmlns=""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xmlns=""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350585021"/>
      </p:ext>
    </p:extLst>
  </p:cSld>
  <p:clrMapOvr>
    <a:masterClrMapping/>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xmlns=""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xmlns=""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126988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15152058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xmlns=""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xmlns=""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xmlns=""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81337014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xmlns=""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xmlns=""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78135756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xmlns=""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5864625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0CBA94B7-7BDE-4510-A417-A765301D1371}"/>
              </a:ext>
            </a:extLst>
          </p:cNvPr>
          <p:cNvSpPr>
            <a:spLocks noGrp="1"/>
          </p:cNvSpPr>
          <p:nvPr>
            <p:ph type="pic" sz="quarter" idx="11"/>
          </p:nvPr>
        </p:nvSpPr>
        <p:spPr>
          <a:xfrm>
            <a:off x="0" y="0"/>
            <a:ext cx="12198350" cy="6858000"/>
          </a:xfrm>
          <a:ln>
            <a:noFill/>
          </a:ln>
        </p:spPr>
        <p:txBody>
          <a:bodyPr/>
          <a:lstStyle>
            <a:lvl1pPr marL="0" indent="0" algn="ctr">
              <a:buNone/>
              <a:defRPr/>
            </a:lvl1pPr>
          </a:lstStyle>
          <a:p>
            <a:endParaRPr lang="en-IN"/>
          </a:p>
        </p:txBody>
      </p:sp>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452444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2"/>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1523908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649" y="612648"/>
            <a:ext cx="7731125" cy="3575050"/>
          </a:xfrm>
          <a:prstGeom prst="rect">
            <a:avLst/>
          </a:prstGeom>
        </p:spPr>
      </p:pic>
      <p:sp>
        <p:nvSpPr>
          <p:cNvPr id="15" name="Title 1"/>
          <p:cNvSpPr>
            <a:spLocks noGrp="1"/>
          </p:cNvSpPr>
          <p:nvPr>
            <p:ph type="ctrTitle"/>
          </p:nvPr>
        </p:nvSpPr>
        <p:spPr>
          <a:xfrm>
            <a:off x="1005841" y="2240280"/>
            <a:ext cx="6879463" cy="860400"/>
          </a:xfrm>
          <a:prstGeom prst="rect">
            <a:avLst/>
          </a:prstGeom>
        </p:spPr>
        <p:txBody>
          <a:bodyPr/>
          <a:lstStyle>
            <a:lvl1pPr>
              <a:defRPr>
                <a:solidFill>
                  <a:schemeClr val="tx1">
                    <a:lumMod val="75000"/>
                    <a:lumOff val="25000"/>
                  </a:schemeClr>
                </a:solidFill>
                <a:latin typeface="+mn-lt"/>
                <a:cs typeface="Arial" pitchFamily="34" charset="0"/>
              </a:defRPr>
            </a:lvl1pPr>
          </a:lstStyle>
          <a:p>
            <a:r>
              <a:rPr lang="en-US" dirty="0"/>
              <a:t>Click to edit Master title style</a:t>
            </a:r>
            <a:endParaRPr lang="en-GB" dirty="0"/>
          </a:p>
        </p:txBody>
      </p:sp>
      <p:sp>
        <p:nvSpPr>
          <p:cNvPr id="16" name="Subtitle 2"/>
          <p:cNvSpPr>
            <a:spLocks noGrp="1"/>
          </p:cNvSpPr>
          <p:nvPr>
            <p:ph type="subTitle" idx="1"/>
          </p:nvPr>
        </p:nvSpPr>
        <p:spPr>
          <a:xfrm>
            <a:off x="1005841" y="3218688"/>
            <a:ext cx="6879463" cy="645742"/>
          </a:xfrm>
          <a:prstGeom prst="rect">
            <a:avLst/>
          </a:prstGeom>
        </p:spPr>
        <p:txBody>
          <a:bodyPr/>
          <a:lstStyle>
            <a:lvl1pPr marL="0" indent="0" algn="l">
              <a:buNone/>
              <a:defRPr sz="1999">
                <a:solidFill>
                  <a:schemeClr val="tx1">
                    <a:lumMod val="75000"/>
                    <a:lumOff val="25000"/>
                  </a:schemeClr>
                </a:solidFill>
                <a:latin typeface="+mn-lt"/>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213513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xmlns=""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xmlns=""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xmlns=""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xmlns=""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4141058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xmlns=""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xmlns=""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xmlns=""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xmlns=""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40623055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xmlns=""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xmlns=""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334193764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xmlns=""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xmlns=""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xmlns=""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xmlns=""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xmlns=""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xmlns=""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xmlns=""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2581484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70507BA1-EA97-432B-8AAE-BE8FEE624583}"/>
              </a:ext>
            </a:extLst>
          </p:cNvPr>
          <p:cNvSpPr>
            <a:spLocks noGrp="1"/>
          </p:cNvSpPr>
          <p:nvPr>
            <p:ph type="pic" sz="quarter" idx="10"/>
          </p:nvPr>
        </p:nvSpPr>
        <p:spPr>
          <a:xfrm>
            <a:off x="0" y="0"/>
            <a:ext cx="12198350" cy="6858000"/>
          </a:xfrm>
          <a:ln>
            <a:noFill/>
          </a:ln>
        </p:spPr>
        <p:txBody>
          <a:bodyPr/>
          <a:lstStyle>
            <a:lvl1pPr marL="0" indent="0" algn="ctr">
              <a:buNone/>
              <a:defRPr/>
            </a:lvl1pPr>
          </a:lstStyle>
          <a:p>
            <a:endParaRPr lang="en-IN"/>
          </a:p>
        </p:txBody>
      </p:sp>
    </p:spTree>
    <p:extLst>
      <p:ext uri="{BB962C8B-B14F-4D97-AF65-F5344CB8AC3E}">
        <p14:creationId xmlns:p14="http://schemas.microsoft.com/office/powerpoint/2010/main" val="324878073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xmlns=""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8434574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xmlns=""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52589137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xmlns=""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18668020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xmlns=""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021716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973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3503" y="384047"/>
            <a:ext cx="5413248" cy="4572744"/>
          </a:xfrm>
          <a:prstGeom prst="rect">
            <a:avLst/>
          </a:prstGeom>
        </p:spPr>
      </p:pic>
      <p:pic>
        <p:nvPicPr>
          <p:cNvPr id="9" name="Picture 8"/>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
        <p:nvSpPr>
          <p:cNvPr id="10" name="Title 1"/>
          <p:cNvSpPr>
            <a:spLocks noGrp="1"/>
          </p:cNvSpPr>
          <p:nvPr>
            <p:ph type="ctrTitle"/>
          </p:nvPr>
        </p:nvSpPr>
        <p:spPr>
          <a:xfrm>
            <a:off x="996696" y="1691640"/>
            <a:ext cx="4597400"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11" name="Subtitle 2"/>
          <p:cNvSpPr>
            <a:spLocks noGrp="1"/>
          </p:cNvSpPr>
          <p:nvPr>
            <p:ph type="subTitle" idx="1"/>
          </p:nvPr>
        </p:nvSpPr>
        <p:spPr>
          <a:xfrm>
            <a:off x="996696" y="2660904"/>
            <a:ext cx="4597400" cy="645742"/>
          </a:xfrm>
          <a:prstGeom prst="rect">
            <a:avLst/>
          </a:prstGeom>
        </p:spPr>
        <p:txBody>
          <a:bodyPr/>
          <a:lstStyle>
            <a:lvl1pPr marL="0" indent="0" algn="l">
              <a:buNone/>
              <a:defRPr sz="1999">
                <a:solidFill>
                  <a:srgbClr val="FFFFFF"/>
                </a:solidFill>
                <a:latin typeface="+mn-lt"/>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15168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3735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960088"/>
      </p:ext>
    </p:extLst>
  </p:cSld>
  <p:clrMapOvr>
    <a:masterClrMapping/>
  </p:clrMapOvr>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910641"/>
      </p:ext>
    </p:extLst>
  </p:cSld>
  <p:clrMapOvr>
    <a:masterClrMapping/>
  </p:clrMapOvr>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8989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xmlns=""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153038548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9220097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387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4"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14"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p:spPr>
        <p:txBody>
          <a:bodyPr/>
          <a:lstStyle>
            <a:lvl1pPr marL="0" indent="0" algn="l">
              <a:buNone/>
              <a:defRPr sz="1999">
                <a:solidFill>
                  <a:srgbClr val="404040"/>
                </a:solidFill>
                <a:latin typeface="+mn-lt"/>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292647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8" name="Freeform 5"/>
          <p:cNvSpPr>
            <a:spLocks noChangeAspect="1"/>
          </p:cNvSpPr>
          <p:nvPr userDrawn="1"/>
        </p:nvSpPr>
        <p:spPr bwMode="gray">
          <a:xfrm rot="10800000">
            <a:off x="4370832" y="457202"/>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392" tIns="45696" rIns="91392" bIns="45696" numCol="1" anchor="t" anchorCtr="0" compatLnSpc="1">
            <a:prstTxWarp prst="textNoShape">
              <a:avLst/>
            </a:prstTxWarp>
          </a:bodyPr>
          <a:lstStyle/>
          <a:p>
            <a:endParaRPr lang="en-GB" sz="1799" dirty="0"/>
          </a:p>
        </p:txBody>
      </p:sp>
      <p:sp>
        <p:nvSpPr>
          <p:cNvPr id="9" name="Title 1"/>
          <p:cNvSpPr>
            <a:spLocks noGrp="1"/>
          </p:cNvSpPr>
          <p:nvPr>
            <p:ph type="ctrTitle"/>
          </p:nvPr>
        </p:nvSpPr>
        <p:spPr>
          <a:xfrm>
            <a:off x="4809744" y="1737360"/>
            <a:ext cx="640080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809744" y="2724912"/>
            <a:ext cx="6400800" cy="645742"/>
          </a:xfrm>
        </p:spPr>
        <p:txBody>
          <a:bodyPr/>
          <a:lstStyle>
            <a:lvl1pPr marL="0" indent="0" algn="l">
              <a:buNone/>
              <a:defRPr sz="1999">
                <a:solidFill>
                  <a:srgbClr val="404040"/>
                </a:solidFill>
                <a:latin typeface="+mn-lt"/>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17827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1"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5604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9"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46870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3503" y="384047"/>
            <a:ext cx="5413248" cy="4572744"/>
          </a:xfrm>
          <a:prstGeom prst="rect">
            <a:avLst/>
          </a:prstGeom>
        </p:spPr>
      </p:pic>
      <p:pic>
        <p:nvPicPr>
          <p:cNvPr id="9" name="Picture 8"/>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
        <p:nvSpPr>
          <p:cNvPr id="10" name="Title 1"/>
          <p:cNvSpPr>
            <a:spLocks noGrp="1"/>
          </p:cNvSpPr>
          <p:nvPr>
            <p:ph type="ctrTitle"/>
          </p:nvPr>
        </p:nvSpPr>
        <p:spPr>
          <a:xfrm>
            <a:off x="996696" y="1691640"/>
            <a:ext cx="4597400"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11" name="Subtitle 2"/>
          <p:cNvSpPr>
            <a:spLocks noGrp="1"/>
          </p:cNvSpPr>
          <p:nvPr>
            <p:ph type="subTitle" idx="1"/>
          </p:nvPr>
        </p:nvSpPr>
        <p:spPr>
          <a:xfrm>
            <a:off x="996696" y="2660904"/>
            <a:ext cx="4597400"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360" y="5888736"/>
            <a:ext cx="3780000" cy="618750"/>
          </a:xfrm>
          <a:prstGeom prst="rect">
            <a:avLst/>
          </a:prstGeom>
        </p:spPr>
      </p:pic>
    </p:spTree>
    <p:extLst>
      <p:ext uri="{BB962C8B-B14F-4D97-AF65-F5344CB8AC3E}">
        <p14:creationId xmlns:p14="http://schemas.microsoft.com/office/powerpoint/2010/main" val="38955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438">
              <a:defRPr/>
            </a:lvl2pPr>
            <a:lvl3pPr marL="712875">
              <a:defRPr/>
            </a:lvl3pPr>
            <a:lvl4pPr marL="1069313">
              <a:defRPr/>
            </a:lvl4pPr>
            <a:lvl5pPr marL="1425751">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9"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01704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0"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422213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518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8277" y="1425575"/>
            <a:ext cx="5387605" cy="4719638"/>
          </a:xfrm>
        </p:spPr>
        <p:txBody>
          <a:bodyPr/>
          <a:lstStyle>
            <a:lvl1pPr>
              <a:defRPr sz="2399">
                <a:solidFill>
                  <a:schemeClr val="bg1"/>
                </a:solidFill>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189" y="1425575"/>
            <a:ext cx="5387605" cy="4719638"/>
          </a:xfrm>
        </p:spPr>
        <p:txBody>
          <a:bodyPr/>
          <a:lstStyle>
            <a:lvl1pPr>
              <a:defRPr sz="2399">
                <a:solidFill>
                  <a:schemeClr val="bg1"/>
                </a:solidFill>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1"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92343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12648" y="2130554"/>
            <a:ext cx="5393208" cy="3994963"/>
          </a:xfrm>
        </p:spPr>
        <p:txBody>
          <a:bodyPr/>
          <a:lstStyle>
            <a:lvl1pPr>
              <a:defRPr sz="2399">
                <a:solidFill>
                  <a:schemeClr val="bg1"/>
                </a:solidFill>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2130554"/>
            <a:ext cx="5393208" cy="3994963"/>
          </a:xfrm>
        </p:spPr>
        <p:txBody>
          <a:bodyPr/>
          <a:lstStyle>
            <a:lvl1pPr>
              <a:defRPr sz="2399">
                <a:solidFill>
                  <a:schemeClr val="bg1"/>
                </a:solidFill>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10" name="Text Placeholder 9"/>
          <p:cNvSpPr>
            <a:spLocks noGrp="1"/>
          </p:cNvSpPr>
          <p:nvPr>
            <p:ph type="body" sz="quarter" idx="12"/>
          </p:nvPr>
        </p:nvSpPr>
        <p:spPr>
          <a:xfrm>
            <a:off x="612648" y="1425575"/>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425575"/>
            <a:ext cx="5393208" cy="640800"/>
          </a:xfrm>
        </p:spPr>
        <p:txBody>
          <a:bodyPr anchor="t" anchorCtr="0"/>
          <a:lstStyle>
            <a:lvl1pPr>
              <a:buNone/>
              <a:defRPr b="1">
                <a:solidFill>
                  <a:schemeClr val="bg1"/>
                </a:solidFill>
              </a:defRPr>
            </a:lvl1pPr>
          </a:lstStyle>
          <a:p>
            <a:pPr lvl="0"/>
            <a:endParaRPr lang="en-GB" dirty="0"/>
          </a:p>
        </p:txBody>
      </p:sp>
      <p:sp>
        <p:nvSpPr>
          <p:cNvPr id="14"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5617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5527"/>
            <a:ext cx="10978515" cy="1643063"/>
          </a:xfrm>
        </p:spPr>
        <p:txBody>
          <a:bodyPr/>
          <a:lstStyle>
            <a:lvl1pPr marL="0" indent="0" algn="l">
              <a:lnSpc>
                <a:spcPct val="85000"/>
              </a:lnSpc>
              <a:spcBef>
                <a:spcPts val="0"/>
              </a:spcBef>
              <a:buNone/>
              <a:defRPr sz="4998"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8"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96716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9"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6"/>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91392" tIns="45696" rIns="91392" bIns="45696" numCol="1" anchor="t" anchorCtr="0" compatLnSpc="1">
            <a:prstTxWarp prst="textNoShape">
              <a:avLst/>
            </a:prstTxWarp>
          </a:bodyPr>
          <a:lstStyle/>
          <a:p>
            <a:endParaRPr lang="en-GB" sz="1799" dirty="0">
              <a:solidFill>
                <a:schemeClr val="bg1"/>
              </a:solidFill>
            </a:endParaRPr>
          </a:p>
        </p:txBody>
      </p:sp>
    </p:spTree>
    <p:extLst>
      <p:ext uri="{BB962C8B-B14F-4D97-AF65-F5344CB8AC3E}">
        <p14:creationId xmlns:p14="http://schemas.microsoft.com/office/powerpoint/2010/main" val="13008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9"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userDrawn="1"/>
        </p:nvSpPr>
        <p:spPr bwMode="gray">
          <a:xfrm>
            <a:off x="598488" y="1057275"/>
            <a:ext cx="10993437"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91392" tIns="45696" rIns="91392" bIns="45696" numCol="1" anchor="t" anchorCtr="0" compatLnSpc="1">
            <a:prstTxWarp prst="textNoShape">
              <a:avLst/>
            </a:prstTxWarp>
          </a:bodyPr>
          <a:lstStyle/>
          <a:p>
            <a:endParaRPr lang="en-GB" sz="1799" dirty="0">
              <a:solidFill>
                <a:schemeClr val="bg1"/>
              </a:solidFill>
            </a:endParaRPr>
          </a:p>
        </p:txBody>
      </p:sp>
    </p:spTree>
    <p:extLst>
      <p:ext uri="{BB962C8B-B14F-4D97-AF65-F5344CB8AC3E}">
        <p14:creationId xmlns:p14="http://schemas.microsoft.com/office/powerpoint/2010/main" val="40330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8797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mn-lt"/>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125" indent="-176125" algn="l" defTabSz="994865"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819" indent="-188819" algn="l" defTabSz="994865"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6230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3"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itle 1"/>
          <p:cNvSpPr>
            <a:spLocks noGrp="1"/>
          </p:cNvSpPr>
          <p:nvPr>
            <p:ph type="ctrTitle"/>
          </p:nvPr>
        </p:nvSpPr>
        <p:spPr>
          <a:xfrm>
            <a:off x="4151376" y="2240280"/>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4151376" y="3218688"/>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394108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32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EYInterstate Light" panose="02000506000000020004" pitchFamily="2" charset="0"/>
              </a:defRPr>
            </a:lvl1pPr>
            <a:lvl2pPr>
              <a:defRPr>
                <a:latin typeface="EYInterstate Light" panose="02000506000000020004" pitchFamily="2" charset="0"/>
              </a:defRPr>
            </a:lvl2pPr>
            <a:lvl3pPr>
              <a:defRPr>
                <a:latin typeface="EYInterstate Light" panose="02000506000000020004" pitchFamily="2" charset="0"/>
              </a:defRPr>
            </a:lvl3pPr>
            <a:lvl4pPr>
              <a:defRPr>
                <a:latin typeface="EYInterstate Light" panose="02000506000000020004" pitchFamily="2" charset="0"/>
              </a:defRPr>
            </a:lvl4pPr>
            <a:lvl5pPr>
              <a:defRPr>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1"/>
          <p:cNvSpPr>
            <a:spLocks noChangeShapeType="1"/>
          </p:cNvSpPr>
          <p:nvPr userDrawn="1"/>
        </p:nvSpPr>
        <p:spPr bwMode="auto">
          <a:xfrm>
            <a:off x="609920"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dirty="0">
              <a:solidFill>
                <a:srgbClr val="646464"/>
              </a:solidFill>
              <a:latin typeface="EYInterstate Light" panose="02000506000000020004" pitchFamily="2" charset="0"/>
            </a:endParaRPr>
          </a:p>
        </p:txBody>
      </p:sp>
      <p:sp>
        <p:nvSpPr>
          <p:cNvPr id="4" name="Title 3"/>
          <p:cNvSpPr>
            <a:spLocks noGrp="1"/>
          </p:cNvSpPr>
          <p:nvPr>
            <p:ph type="title"/>
          </p:nvPr>
        </p:nvSpPr>
        <p:spPr>
          <a:xfrm>
            <a:off x="609920" y="373800"/>
            <a:ext cx="8948399" cy="688200"/>
          </a:xfrm>
        </p:spPr>
        <p:txBody>
          <a:bodyPr/>
          <a:lstStyle>
            <a:lvl1pPr>
              <a:defRPr>
                <a:latin typeface="+mj-lt"/>
              </a:defRPr>
            </a:lvl1pPr>
          </a:lstStyle>
          <a:p>
            <a:r>
              <a:rPr lang="en-US" dirty="0"/>
              <a:t>Click to edit Master title style</a:t>
            </a:r>
          </a:p>
        </p:txBody>
      </p:sp>
      <p:pic>
        <p:nvPicPr>
          <p:cNvPr id="6"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8515" y="6327648"/>
            <a:ext cx="399918" cy="408838"/>
          </a:xfrm>
          <a:prstGeom prst="rect">
            <a:avLst/>
          </a:prstGeom>
        </p:spPr>
      </p:pic>
    </p:spTree>
    <p:extLst>
      <p:ext uri="{BB962C8B-B14F-4D97-AF65-F5344CB8AC3E}">
        <p14:creationId xmlns:p14="http://schemas.microsoft.com/office/powerpoint/2010/main" val="20551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Leer">
    <p:spTree>
      <p:nvGrpSpPr>
        <p:cNvPr id="1" name=""/>
        <p:cNvGrpSpPr/>
        <p:nvPr/>
      </p:nvGrpSpPr>
      <p:grpSpPr>
        <a:xfrm>
          <a:off x="0" y="0"/>
          <a:ext cx="0" cy="0"/>
          <a:chOff x="0" y="0"/>
          <a:chExt cx="0" cy="0"/>
        </a:xfrm>
      </p:grpSpPr>
      <p:sp>
        <p:nvSpPr>
          <p:cNvPr id="3" name="Line 11"/>
          <p:cNvSpPr>
            <a:spLocks noChangeShapeType="1"/>
          </p:cNvSpPr>
          <p:nvPr userDrawn="1"/>
        </p:nvSpPr>
        <p:spPr bwMode="auto">
          <a:xfrm>
            <a:off x="609920"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dirty="0">
              <a:solidFill>
                <a:srgbClr val="646464"/>
              </a:solidFill>
              <a:latin typeface="EYInterstate Light" panose="02000506000000020004" pitchFamily="2" charset="0"/>
            </a:endParaRPr>
          </a:p>
        </p:txBody>
      </p:sp>
      <p:pic>
        <p:nvPicPr>
          <p:cNvPr id="4"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8515" y="6327648"/>
            <a:ext cx="399918" cy="408838"/>
          </a:xfrm>
          <a:prstGeom prst="rect">
            <a:avLst/>
          </a:prstGeom>
        </p:spPr>
      </p:pic>
      <p:sp>
        <p:nvSpPr>
          <p:cNvPr id="5" name="Rectángulo 4"/>
          <p:cNvSpPr/>
          <p:nvPr userDrawn="1"/>
        </p:nvSpPr>
        <p:spPr>
          <a:xfrm>
            <a:off x="609919" y="6401899"/>
            <a:ext cx="6317500" cy="276999"/>
          </a:xfrm>
          <a:prstGeom prst="rect">
            <a:avLst/>
          </a:prstGeom>
        </p:spPr>
        <p:txBody>
          <a:bodyPr wrap="square" lIns="0" rIns="0">
            <a:spAutoFit/>
          </a:bodyPr>
          <a:lstStyle/>
          <a:p>
            <a:fld id="{9962D1E6-EB7E-B54E-BC79-0280DF7665C3}" type="slidenum">
              <a:rPr lang="en-GB" sz="1199" smtClean="0">
                <a:solidFill>
                  <a:srgbClr val="FFFFFF"/>
                </a:solidFill>
              </a:rPr>
              <a:pPr/>
              <a:t>‹#›</a:t>
            </a:fld>
            <a:r>
              <a:rPr lang="en-GB" sz="1199" dirty="0">
                <a:solidFill>
                  <a:srgbClr val="FFFFFF"/>
                </a:solidFill>
              </a:rPr>
              <a:t> | CLAIMS ANALYTICS. ARE YOU READY FOR THE NEW WORLD?</a:t>
            </a:r>
          </a:p>
        </p:txBody>
      </p:sp>
      <p:pic>
        <p:nvPicPr>
          <p:cNvPr id="7" name="Imagen 6" descr="EY AH AACE Pos.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15139" y="166265"/>
            <a:ext cx="1937382" cy="692257"/>
          </a:xfrm>
          <a:prstGeom prst="rect">
            <a:avLst/>
          </a:prstGeom>
        </p:spPr>
      </p:pic>
    </p:spTree>
    <p:extLst>
      <p:ext uri="{BB962C8B-B14F-4D97-AF65-F5344CB8AC3E}">
        <p14:creationId xmlns:p14="http://schemas.microsoft.com/office/powerpoint/2010/main" val="2975348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917" y="1600205"/>
            <a:ext cx="5387608" cy="4525963"/>
          </a:xfrm>
        </p:spPr>
        <p:txBody>
          <a:bodyPr/>
          <a:lstStyle>
            <a:lvl1pPr>
              <a:defRPr sz="1084"/>
            </a:lvl1pPr>
            <a:lvl2pPr>
              <a:defRPr sz="1084"/>
            </a:lvl2pPr>
            <a:lvl3pPr>
              <a:defRPr sz="1084"/>
            </a:lvl3pPr>
            <a:lvl4pPr>
              <a:defRPr sz="1084"/>
            </a:lvl4pPr>
            <a:lvl5pPr>
              <a:defRPr sz="1084"/>
            </a:lvl5pPr>
            <a:lvl6pPr>
              <a:defRPr sz="1717"/>
            </a:lvl6pPr>
            <a:lvl7pPr>
              <a:defRPr sz="1717"/>
            </a:lvl7pPr>
            <a:lvl8pPr>
              <a:defRPr sz="1717"/>
            </a:lvl8pPr>
            <a:lvl9pPr>
              <a:defRPr sz="17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600205"/>
            <a:ext cx="5387608" cy="4525963"/>
          </a:xfrm>
        </p:spPr>
        <p:txBody>
          <a:bodyPr/>
          <a:lstStyle>
            <a:lvl1pPr>
              <a:defRPr sz="1084"/>
            </a:lvl1pPr>
            <a:lvl2pPr>
              <a:defRPr sz="1084"/>
            </a:lvl2pPr>
            <a:lvl3pPr>
              <a:defRPr sz="1084"/>
            </a:lvl3pPr>
            <a:lvl4pPr>
              <a:defRPr sz="1084"/>
            </a:lvl4pPr>
            <a:lvl5pPr>
              <a:defRPr sz="1084"/>
            </a:lvl5pPr>
            <a:lvl6pPr>
              <a:defRPr sz="1717"/>
            </a:lvl6pPr>
            <a:lvl7pPr>
              <a:defRPr sz="1717"/>
            </a:lvl7pPr>
            <a:lvl8pPr>
              <a:defRPr sz="1717"/>
            </a:lvl8pPr>
            <a:lvl9pPr>
              <a:defRPr sz="17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24" y="1044000"/>
            <a:ext cx="10978514" cy="0"/>
          </a:xfrm>
          <a:prstGeom prst="line">
            <a:avLst/>
          </a:prstGeom>
          <a:noFill/>
          <a:ln w="19050">
            <a:solidFill>
              <a:schemeClr val="accent2"/>
            </a:solidFill>
            <a:round/>
            <a:headEnd/>
            <a:tailEnd/>
          </a:ln>
          <a:effectLst/>
        </p:spPr>
        <p:txBody>
          <a:bodyPr wrap="none" lIns="82612" tIns="41306" rIns="82612" bIns="4130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dirty="0">
              <a:solidFill>
                <a:srgbClr val="808080"/>
              </a:solidFill>
            </a:endParaRPr>
          </a:p>
        </p:txBody>
      </p:sp>
      <p:sp>
        <p:nvSpPr>
          <p:cNvPr id="12" name="Line 11"/>
          <p:cNvSpPr>
            <a:spLocks noChangeShapeType="1"/>
          </p:cNvSpPr>
          <p:nvPr userDrawn="1"/>
        </p:nvSpPr>
        <p:spPr bwMode="auto">
          <a:xfrm>
            <a:off x="609924" y="6242400"/>
            <a:ext cx="10978514" cy="0"/>
          </a:xfrm>
          <a:prstGeom prst="line">
            <a:avLst/>
          </a:prstGeom>
          <a:noFill/>
          <a:ln w="3175">
            <a:solidFill>
              <a:srgbClr val="808080"/>
            </a:solidFill>
            <a:round/>
            <a:headEnd/>
            <a:tailEnd/>
          </a:ln>
          <a:effectLst/>
        </p:spPr>
        <p:txBody>
          <a:bodyPr wrap="none" lIns="82612" tIns="41306" rIns="82612" bIns="4130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dirty="0">
              <a:solidFill>
                <a:srgbClr val="808080"/>
              </a:solidFill>
            </a:endParaRPr>
          </a:p>
        </p:txBody>
      </p:sp>
    </p:spTree>
    <p:extLst>
      <p:ext uri="{BB962C8B-B14F-4D97-AF65-F5344CB8AC3E}">
        <p14:creationId xmlns:p14="http://schemas.microsoft.com/office/powerpoint/2010/main" val="11189839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8080"/>
                </a:solidFill>
              </a:defRPr>
            </a:lvl1pPr>
          </a:lstStyle>
          <a:p>
            <a:r>
              <a:rPr lang="en-US" dirty="0"/>
              <a:t>Click to edit Master title style</a:t>
            </a:r>
          </a:p>
        </p:txBody>
      </p:sp>
      <p:sp>
        <p:nvSpPr>
          <p:cNvPr id="3" name="Rectangle 2"/>
          <p:cNvSpPr/>
          <p:nvPr userDrawn="1"/>
        </p:nvSpPr>
        <p:spPr>
          <a:xfrm>
            <a:off x="12024502" y="184887"/>
            <a:ext cx="173848" cy="132696"/>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3" dirty="0">
              <a:latin typeface="EYInterstate Light" panose="02000506000000020004" pitchFamily="2" charset="0"/>
            </a:endParaRPr>
          </a:p>
        </p:txBody>
      </p:sp>
      <p:cxnSp>
        <p:nvCxnSpPr>
          <p:cNvPr id="4" name="Straight Connector 3"/>
          <p:cNvCxnSpPr/>
          <p:nvPr userDrawn="1"/>
        </p:nvCxnSpPr>
        <p:spPr bwMode="auto">
          <a:xfrm>
            <a:off x="697207" y="1217392"/>
            <a:ext cx="10796697" cy="0"/>
          </a:xfrm>
          <a:prstGeom prst="line">
            <a:avLst/>
          </a:prstGeom>
          <a:solidFill>
            <a:schemeClr val="accent1"/>
          </a:solidFill>
          <a:ln w="19050" cap="flat" cmpd="sng" algn="ctr">
            <a:solidFill>
              <a:srgbClr val="FFE600"/>
            </a:solidFill>
            <a:prstDash val="solid"/>
            <a:round/>
            <a:headEnd type="none" w="med" len="med"/>
            <a:tailEnd type="none" w="med" len="med"/>
          </a:ln>
          <a:effectLst/>
        </p:spPr>
      </p:cxnSp>
    </p:spTree>
    <p:extLst>
      <p:ext uri="{BB962C8B-B14F-4D97-AF65-F5344CB8AC3E}">
        <p14:creationId xmlns:p14="http://schemas.microsoft.com/office/powerpoint/2010/main" val="6786615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Title Placeholder 1"/>
          <p:cNvSpPr>
            <a:spLocks noGrp="1"/>
          </p:cNvSpPr>
          <p:nvPr>
            <p:ph type="title"/>
          </p:nvPr>
        </p:nvSpPr>
        <p:spPr bwMode="auto">
          <a:xfrm>
            <a:off x="1562057" y="422276"/>
            <a:ext cx="100263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a:solidFill>
                  <a:srgbClr val="646464"/>
                </a:solidFill>
              </a:defRPr>
            </a:lvl1pPr>
          </a:lstStyle>
          <a:p>
            <a:pPr lvl="0"/>
            <a:r>
              <a:rPr lang="en-US" altLang="en-US" dirty="0"/>
              <a:t>Click to edit Master title style</a:t>
            </a:r>
            <a:endParaRPr lang="en-GB" altLang="en-US" dirty="0"/>
          </a:p>
        </p:txBody>
      </p:sp>
      <p:sp>
        <p:nvSpPr>
          <p:cNvPr id="3" name="Text Placeholder 2"/>
          <p:cNvSpPr>
            <a:spLocks noGrp="1"/>
          </p:cNvSpPr>
          <p:nvPr>
            <p:ph type="body" sz="quarter" idx="10"/>
          </p:nvPr>
        </p:nvSpPr>
        <p:spPr>
          <a:xfrm>
            <a:off x="612600" y="420762"/>
            <a:ext cx="665364" cy="484094"/>
          </a:xfrm>
          <a:solidFill>
            <a:schemeClr val="accent2"/>
          </a:solidFill>
        </p:spPr>
        <p:txBody>
          <a:bodyPr anchor="ctr" anchorCtr="1"/>
          <a:lstStyle>
            <a:lvl1pPr marL="0" indent="0">
              <a:buNone/>
              <a:defRPr lang="en-US" sz="2117" b="1" kern="1200" dirty="0" smtClean="0">
                <a:solidFill>
                  <a:srgbClr val="646464"/>
                </a:solidFill>
                <a:latin typeface="+mj-lt"/>
                <a:ea typeface="+mj-ea"/>
                <a:cs typeface="Arial" pitchFamily="34" charset="0"/>
              </a:defRPr>
            </a:lvl1pPr>
            <a:lvl2pPr>
              <a:defRPr lang="en-US" sz="2117" b="1" kern="1200" dirty="0" smtClean="0">
                <a:solidFill>
                  <a:schemeClr val="bg2">
                    <a:lumMod val="75000"/>
                  </a:schemeClr>
                </a:solidFill>
                <a:latin typeface="+mj-lt"/>
                <a:ea typeface="+mj-ea"/>
                <a:cs typeface="Arial" pitchFamily="34" charset="0"/>
              </a:defRPr>
            </a:lvl2pPr>
          </a:lstStyle>
          <a:p>
            <a:pPr lvl="0"/>
            <a:r>
              <a:rPr lang="en-US" dirty="0"/>
              <a:t>C</a:t>
            </a:r>
          </a:p>
        </p:txBody>
      </p:sp>
    </p:spTree>
    <p:extLst>
      <p:ext uri="{BB962C8B-B14F-4D97-AF65-F5344CB8AC3E}">
        <p14:creationId xmlns:p14="http://schemas.microsoft.com/office/powerpoint/2010/main" val="14662000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Title Placeholder 1"/>
          <p:cNvSpPr>
            <a:spLocks noGrp="1"/>
          </p:cNvSpPr>
          <p:nvPr>
            <p:ph type="title"/>
          </p:nvPr>
        </p:nvSpPr>
        <p:spPr bwMode="auto">
          <a:xfrm>
            <a:off x="609919" y="422276"/>
            <a:ext cx="1097851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a:solidFill>
                  <a:srgbClr val="646464"/>
                </a:solidFill>
              </a:defRPr>
            </a:lvl1pPr>
          </a:lstStyle>
          <a:p>
            <a:pPr lvl="0"/>
            <a:r>
              <a:rPr lang="en-US" altLang="en-US" dirty="0"/>
              <a:t>Click to edit Master title style</a:t>
            </a:r>
            <a:endParaRPr lang="en-GB" altLang="en-US" dirty="0"/>
          </a:p>
        </p:txBody>
      </p:sp>
    </p:spTree>
    <p:extLst>
      <p:ext uri="{BB962C8B-B14F-4D97-AF65-F5344CB8AC3E}">
        <p14:creationId xmlns:p14="http://schemas.microsoft.com/office/powerpoint/2010/main" val="12760508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andard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929" y="201600"/>
            <a:ext cx="10982750" cy="860400"/>
          </a:xfrm>
          <a:prstGeom prst="rect">
            <a:avLst/>
          </a:prstGeom>
        </p:spPr>
        <p:txBody>
          <a:bodyPr/>
          <a:lstStyle>
            <a:lvl1pPr>
              <a:defRPr>
                <a:solidFill>
                  <a:schemeClr val="bg2"/>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7" name="Line 10"/>
          <p:cNvSpPr>
            <a:spLocks noChangeShapeType="1"/>
          </p:cNvSpPr>
          <p:nvPr userDrawn="1"/>
        </p:nvSpPr>
        <p:spPr bwMode="auto">
          <a:xfrm>
            <a:off x="609920"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dirty="0">
              <a:solidFill>
                <a:srgbClr val="646464"/>
              </a:solidFill>
              <a:cs typeface="Arial" pitchFamily="34" charset="0"/>
            </a:endParaRPr>
          </a:p>
        </p:txBody>
      </p:sp>
      <p:sp>
        <p:nvSpPr>
          <p:cNvPr id="8" name="Line 11"/>
          <p:cNvSpPr>
            <a:spLocks noChangeShapeType="1"/>
          </p:cNvSpPr>
          <p:nvPr userDrawn="1"/>
        </p:nvSpPr>
        <p:spPr bwMode="auto">
          <a:xfrm>
            <a:off x="609920"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dirty="0">
              <a:solidFill>
                <a:srgbClr val="646464"/>
              </a:solidFill>
              <a:cs typeface="Arial" pitchFamily="34" charset="0"/>
            </a:endParaRPr>
          </a:p>
        </p:txBody>
      </p:sp>
      <p:sp>
        <p:nvSpPr>
          <p:cNvPr id="10" name="Text Placeholder 9"/>
          <p:cNvSpPr>
            <a:spLocks noGrp="1"/>
          </p:cNvSpPr>
          <p:nvPr>
            <p:ph type="body" sz="quarter" idx="12"/>
          </p:nvPr>
        </p:nvSpPr>
        <p:spPr>
          <a:xfrm>
            <a:off x="605683" y="1134020"/>
            <a:ext cx="10986986" cy="288925"/>
          </a:xfrm>
        </p:spPr>
        <p:txBody>
          <a:bodyPr/>
          <a:lstStyle>
            <a:lvl1pPr marL="0" indent="0">
              <a:buNone/>
              <a:defRPr sz="1399" b="1" i="1"/>
            </a:lvl1pPr>
            <a:lvl2pPr>
              <a:defRPr sz="999"/>
            </a:lvl2pPr>
            <a:lvl3pPr marL="712892" indent="0">
              <a:buNone/>
              <a:defRPr sz="999"/>
            </a:lvl3pPr>
          </a:lstStyle>
          <a:p>
            <a:pPr lvl="0"/>
            <a:r>
              <a:rPr lang="en-US" dirty="0"/>
              <a:t>Click to edit Master text styles</a:t>
            </a:r>
          </a:p>
        </p:txBody>
      </p:sp>
    </p:spTree>
    <p:extLst>
      <p:ext uri="{BB962C8B-B14F-4D97-AF65-F5344CB8AC3E}">
        <p14:creationId xmlns:p14="http://schemas.microsoft.com/office/powerpoint/2010/main" val="359057356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Approved question t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712364" y="5500995"/>
            <a:ext cx="4485986" cy="1357007"/>
          </a:xfrm>
          <a:prstGeom prst="rect">
            <a:avLst/>
          </a:prstGeom>
          <a:gradFill flip="none" rotWithShape="1">
            <a:gsLst>
              <a:gs pos="0">
                <a:schemeClr val="tx1">
                  <a:alpha val="0"/>
                </a:schemeClr>
              </a:gs>
              <a:gs pos="100000">
                <a:schemeClr val="tx1">
                  <a:alpha val="49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t" anchorCtr="0"/>
          <a:lstStyle/>
          <a:p>
            <a:pPr algn="ctr"/>
            <a:endParaRPr lang="en-US" sz="1080" dirty="0">
              <a:solidFill>
                <a:srgbClr val="000000"/>
              </a:solidFill>
            </a:endParaRPr>
          </a:p>
        </p:txBody>
      </p:sp>
      <p:pic>
        <p:nvPicPr>
          <p:cNvPr id="15" name="EY Frame large"/>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6221" y="483768"/>
            <a:ext cx="5103236" cy="4310064"/>
          </a:xfrm>
          <a:prstGeom prst="rect">
            <a:avLst/>
          </a:prstGeom>
        </p:spPr>
      </p:pic>
      <p:sp>
        <p:nvSpPr>
          <p:cNvPr id="11" name="Cover Title Presentation Regular Dark Gray"/>
          <p:cNvSpPr>
            <a:spLocks noGrp="1"/>
          </p:cNvSpPr>
          <p:nvPr>
            <p:ph type="ctrTitle"/>
          </p:nvPr>
        </p:nvSpPr>
        <p:spPr>
          <a:xfrm>
            <a:off x="707528" y="1800504"/>
            <a:ext cx="4403735" cy="860400"/>
          </a:xfrm>
          <a:prstGeom prst="rect">
            <a:avLst/>
          </a:prstGeom>
        </p:spPr>
        <p:txBody>
          <a:bodyPr/>
          <a:lstStyle>
            <a:lvl1pPr>
              <a:defRPr>
                <a:solidFill>
                  <a:schemeClr val="tx2"/>
                </a:solidFill>
                <a:latin typeface="+mn-lt"/>
                <a:cs typeface="Arial" pitchFamily="34" charset="0"/>
              </a:defRPr>
            </a:lvl1pPr>
          </a:lstStyle>
          <a:p>
            <a:r>
              <a:rPr lang="en-US" dirty="0"/>
              <a:t>Click to edit Master title style</a:t>
            </a:r>
          </a:p>
        </p:txBody>
      </p:sp>
      <p:sp>
        <p:nvSpPr>
          <p:cNvPr id="14" name="Cover Subtitle Presentation Regular Dark Gray"/>
          <p:cNvSpPr>
            <a:spLocks noGrp="1"/>
          </p:cNvSpPr>
          <p:nvPr>
            <p:ph type="subTitle" idx="1"/>
          </p:nvPr>
        </p:nvSpPr>
        <p:spPr>
          <a:xfrm>
            <a:off x="707528" y="2769768"/>
            <a:ext cx="4403735" cy="645742"/>
          </a:xfrm>
          <a:prstGeom prst="rect">
            <a:avLst/>
          </a:prstGeom>
        </p:spPr>
        <p:txBody>
          <a:bodyPr/>
          <a:lstStyle>
            <a:lvl1pPr marL="0" indent="0" algn="l">
              <a:buNone/>
              <a:defRPr sz="1920">
                <a:solidFill>
                  <a:schemeClr val="tx2"/>
                </a:solidFill>
                <a:latin typeface="+mn-lt"/>
                <a:cs typeface="Arial" pitchFamily="34" charset="0"/>
              </a:defRPr>
            </a:lvl1pPr>
            <a:lvl2pPr marL="0" indent="0" algn="l">
              <a:buNone/>
              <a:defRPr sz="1440">
                <a:solidFill>
                  <a:schemeClr val="tx1">
                    <a:lumMod val="75000"/>
                    <a:lumOff val="25000"/>
                  </a:schemeClr>
                </a:solidFill>
              </a:defRPr>
            </a:lvl2pPr>
            <a:lvl3pPr marL="855550" indent="0" algn="ctr">
              <a:buNone/>
              <a:defRPr>
                <a:solidFill>
                  <a:schemeClr val="tx1">
                    <a:tint val="75000"/>
                  </a:schemeClr>
                </a:solidFill>
              </a:defRPr>
            </a:lvl3pPr>
            <a:lvl4pPr marL="1283324" indent="0" algn="ctr">
              <a:buNone/>
              <a:defRPr>
                <a:solidFill>
                  <a:schemeClr val="tx1">
                    <a:tint val="75000"/>
                  </a:schemeClr>
                </a:solidFill>
              </a:defRPr>
            </a:lvl4pPr>
            <a:lvl5pPr marL="1711098" indent="0" algn="ctr">
              <a:buNone/>
              <a:defRPr>
                <a:solidFill>
                  <a:schemeClr val="tx1">
                    <a:tint val="75000"/>
                  </a:schemeClr>
                </a:solidFill>
              </a:defRPr>
            </a:lvl5pPr>
            <a:lvl6pPr marL="2138873" indent="0" algn="ctr">
              <a:buNone/>
              <a:defRPr>
                <a:solidFill>
                  <a:schemeClr val="tx1">
                    <a:tint val="75000"/>
                  </a:schemeClr>
                </a:solidFill>
              </a:defRPr>
            </a:lvl6pPr>
            <a:lvl7pPr marL="2566648" indent="0" algn="ctr">
              <a:buNone/>
              <a:defRPr>
                <a:solidFill>
                  <a:schemeClr val="tx1">
                    <a:tint val="75000"/>
                  </a:schemeClr>
                </a:solidFill>
              </a:defRPr>
            </a:lvl7pPr>
            <a:lvl8pPr marL="2994422" indent="0" algn="ctr">
              <a:buNone/>
              <a:defRPr>
                <a:solidFill>
                  <a:schemeClr val="tx1">
                    <a:tint val="75000"/>
                  </a:schemeClr>
                </a:solidFill>
              </a:defRPr>
            </a:lvl8pPr>
            <a:lvl9pPr marL="3422197" indent="0" algn="ctr">
              <a:buNone/>
              <a:defRPr>
                <a:solidFill>
                  <a:schemeClr val="tx1">
                    <a:tint val="75000"/>
                  </a:schemeClr>
                </a:solidFill>
              </a:defRPr>
            </a:lvl9pPr>
          </a:lstStyle>
          <a:p>
            <a:pPr lvl="0"/>
            <a:r>
              <a:rPr lang="en-US" dirty="0"/>
              <a:t>Click to edit Master subtitle style</a:t>
            </a:r>
          </a:p>
        </p:txBody>
      </p:sp>
      <p:pic>
        <p:nvPicPr>
          <p:cNvPr id="17" name="EY Approach Line &amp; Indicator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6220" y="5888737"/>
            <a:ext cx="3780000" cy="618750"/>
          </a:xfrm>
          <a:prstGeom prst="rect">
            <a:avLst/>
          </a:prstGeom>
        </p:spPr>
      </p:pic>
      <p:grpSp>
        <p:nvGrpSpPr>
          <p:cNvPr id="9" name="Group 4"/>
          <p:cNvGrpSpPr>
            <a:grpSpLocks noChangeAspect="1"/>
          </p:cNvGrpSpPr>
          <p:nvPr userDrawn="1"/>
        </p:nvGrpSpPr>
        <p:grpSpPr bwMode="auto">
          <a:xfrm>
            <a:off x="10679914" y="5409251"/>
            <a:ext cx="1317253" cy="1388746"/>
            <a:chOff x="4856" y="3364"/>
            <a:chExt cx="622" cy="729"/>
          </a:xfrm>
        </p:grpSpPr>
        <p:sp>
          <p:nvSpPr>
            <p:cNvPr id="10" name="AutoShape 3"/>
            <p:cNvSpPr>
              <a:spLocks noChangeAspect="1" noChangeArrowheads="1" noTextEdit="1"/>
            </p:cNvSpPr>
            <p:nvPr userDrawn="1"/>
          </p:nvSpPr>
          <p:spPr bwMode="auto">
            <a:xfrm>
              <a:off x="4856"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2160" dirty="0">
                <a:solidFill>
                  <a:srgbClr val="000000"/>
                </a:solidFill>
                <a:latin typeface="EYInterstate Light" panose="02000506000000020004" pitchFamily="2" charset="0"/>
              </a:endParaRPr>
            </a:p>
          </p:txBody>
        </p:sp>
        <p:sp>
          <p:nvSpPr>
            <p:cNvPr id="12" name="Freeform 5"/>
            <p:cNvSpPr>
              <a:spLocks/>
            </p:cNvSpPr>
            <p:nvPr userDrawn="1"/>
          </p:nvSpPr>
          <p:spPr bwMode="auto">
            <a:xfrm>
              <a:off x="4856" y="3364"/>
              <a:ext cx="498" cy="182"/>
            </a:xfrm>
            <a:custGeom>
              <a:avLst/>
              <a:gdLst>
                <a:gd name="T0" fmla="*/ 2491 w 2491"/>
                <a:gd name="T1" fmla="*/ 0 h 910"/>
                <a:gd name="T2" fmla="*/ 0 w 2491"/>
                <a:gd name="T3" fmla="*/ 910 h 910"/>
                <a:gd name="T4" fmla="*/ 2491 w 2491"/>
                <a:gd name="T5" fmla="*/ 469 h 910"/>
                <a:gd name="T6" fmla="*/ 2491 w 2491"/>
                <a:gd name="T7" fmla="*/ 0 h 910"/>
                <a:gd name="T8" fmla="*/ 2491 w 2491"/>
                <a:gd name="T9" fmla="*/ 0 h 910"/>
              </a:gdLst>
              <a:ahLst/>
              <a:cxnLst>
                <a:cxn ang="0">
                  <a:pos x="T0" y="T1"/>
                </a:cxn>
                <a:cxn ang="0">
                  <a:pos x="T2" y="T3"/>
                </a:cxn>
                <a:cxn ang="0">
                  <a:pos x="T4" y="T5"/>
                </a:cxn>
                <a:cxn ang="0">
                  <a:pos x="T6" y="T7"/>
                </a:cxn>
                <a:cxn ang="0">
                  <a:pos x="T8" y="T9"/>
                </a:cxn>
              </a:cxnLst>
              <a:rect l="0" t="0" r="r" b="b"/>
              <a:pathLst>
                <a:path w="2491" h="910">
                  <a:moveTo>
                    <a:pt x="2491" y="0"/>
                  </a:moveTo>
                  <a:lnTo>
                    <a:pt x="0" y="910"/>
                  </a:lnTo>
                  <a:lnTo>
                    <a:pt x="2491" y="469"/>
                  </a:lnTo>
                  <a:lnTo>
                    <a:pt x="2491" y="0"/>
                  </a:lnTo>
                  <a:lnTo>
                    <a:pt x="2491"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160" dirty="0">
                <a:solidFill>
                  <a:srgbClr val="000000"/>
                </a:solidFill>
                <a:latin typeface="EYInterstate Light" panose="02000506000000020004" pitchFamily="2" charset="0"/>
              </a:endParaRPr>
            </a:p>
          </p:txBody>
        </p:sp>
        <p:sp>
          <p:nvSpPr>
            <p:cNvPr id="13" name="Freeform 6"/>
            <p:cNvSpPr>
              <a:spLocks noEditPoints="1"/>
            </p:cNvSpPr>
            <p:nvPr userDrawn="1"/>
          </p:nvSpPr>
          <p:spPr bwMode="auto">
            <a:xfrm>
              <a:off x="4856" y="3622"/>
              <a:ext cx="622" cy="471"/>
            </a:xfrm>
            <a:custGeom>
              <a:avLst/>
              <a:gdLst>
                <a:gd name="T0" fmla="*/ 229 w 3110"/>
                <a:gd name="T1" fmla="*/ 1594 h 2357"/>
                <a:gd name="T2" fmla="*/ 258 w 3110"/>
                <a:gd name="T3" fmla="*/ 1788 h 2357"/>
                <a:gd name="T4" fmla="*/ 151 w 3110"/>
                <a:gd name="T5" fmla="*/ 1685 h 2357"/>
                <a:gd name="T6" fmla="*/ 353 w 3110"/>
                <a:gd name="T7" fmla="*/ 1774 h 2357"/>
                <a:gd name="T8" fmla="*/ 406 w 3110"/>
                <a:gd name="T9" fmla="*/ 1877 h 2357"/>
                <a:gd name="T10" fmla="*/ 1160 w 3110"/>
                <a:gd name="T11" fmla="*/ 1655 h 2357"/>
                <a:gd name="T12" fmla="*/ 1223 w 3110"/>
                <a:gd name="T13" fmla="*/ 1727 h 2357"/>
                <a:gd name="T14" fmla="*/ 701 w 3110"/>
                <a:gd name="T15" fmla="*/ 1874 h 2357"/>
                <a:gd name="T16" fmla="*/ 740 w 3110"/>
                <a:gd name="T17" fmla="*/ 1748 h 2357"/>
                <a:gd name="T18" fmla="*/ 877 w 3110"/>
                <a:gd name="T19" fmla="*/ 1874 h 2357"/>
                <a:gd name="T20" fmla="*/ 858 w 3110"/>
                <a:gd name="T21" fmla="*/ 1701 h 2357"/>
                <a:gd name="T22" fmla="*/ 2040 w 3110"/>
                <a:gd name="T23" fmla="*/ 1863 h 2357"/>
                <a:gd name="T24" fmla="*/ 2169 w 3110"/>
                <a:gd name="T25" fmla="*/ 1723 h 2357"/>
                <a:gd name="T26" fmla="*/ 2113 w 3110"/>
                <a:gd name="T27" fmla="*/ 1790 h 2357"/>
                <a:gd name="T28" fmla="*/ 1451 w 3110"/>
                <a:gd name="T29" fmla="*/ 1662 h 2357"/>
                <a:gd name="T30" fmla="*/ 1322 w 3110"/>
                <a:gd name="T31" fmla="*/ 1799 h 2357"/>
                <a:gd name="T32" fmla="*/ 1449 w 3110"/>
                <a:gd name="T33" fmla="*/ 1897 h 2357"/>
                <a:gd name="T34" fmla="*/ 1511 w 3110"/>
                <a:gd name="T35" fmla="*/ 1868 h 2357"/>
                <a:gd name="T36" fmla="*/ 1388 w 3110"/>
                <a:gd name="T37" fmla="*/ 1709 h 2357"/>
                <a:gd name="T38" fmla="*/ 1780 w 3110"/>
                <a:gd name="T39" fmla="*/ 1714 h 2357"/>
                <a:gd name="T40" fmla="*/ 1659 w 3110"/>
                <a:gd name="T41" fmla="*/ 1851 h 2357"/>
                <a:gd name="T42" fmla="*/ 1805 w 3110"/>
                <a:gd name="T43" fmla="*/ 1662 h 2357"/>
                <a:gd name="T44" fmla="*/ 1736 w 3110"/>
                <a:gd name="T45" fmla="*/ 1769 h 2357"/>
                <a:gd name="T46" fmla="*/ 2350 w 3110"/>
                <a:gd name="T47" fmla="*/ 1810 h 2357"/>
                <a:gd name="T48" fmla="*/ 2380 w 3110"/>
                <a:gd name="T49" fmla="*/ 1694 h 2357"/>
                <a:gd name="T50" fmla="*/ 2200 w 3110"/>
                <a:gd name="T51" fmla="*/ 1763 h 2357"/>
                <a:gd name="T52" fmla="*/ 2257 w 3110"/>
                <a:gd name="T53" fmla="*/ 1739 h 2357"/>
                <a:gd name="T54" fmla="*/ 2840 w 3110"/>
                <a:gd name="T55" fmla="*/ 1829 h 2357"/>
                <a:gd name="T56" fmla="*/ 2873 w 3110"/>
                <a:gd name="T57" fmla="*/ 1654 h 2357"/>
                <a:gd name="T58" fmla="*/ 2751 w 3110"/>
                <a:gd name="T59" fmla="*/ 1831 h 2357"/>
                <a:gd name="T60" fmla="*/ 2810 w 3110"/>
                <a:gd name="T61" fmla="*/ 1700 h 2357"/>
                <a:gd name="T62" fmla="*/ 2708 w 3110"/>
                <a:gd name="T63" fmla="*/ 1821 h 2357"/>
                <a:gd name="T64" fmla="*/ 2708 w 3110"/>
                <a:gd name="T65" fmla="*/ 1651 h 2357"/>
                <a:gd name="T66" fmla="*/ 2444 w 3110"/>
                <a:gd name="T67" fmla="*/ 1593 h 2357"/>
                <a:gd name="T68" fmla="*/ 3059 w 3110"/>
                <a:gd name="T69" fmla="*/ 1701 h 2357"/>
                <a:gd name="T70" fmla="*/ 3110 w 3110"/>
                <a:gd name="T71" fmla="*/ 1659 h 2357"/>
                <a:gd name="T72" fmla="*/ 2541 w 3110"/>
                <a:gd name="T73" fmla="*/ 2046 h 2357"/>
                <a:gd name="T74" fmla="*/ 2433 w 3110"/>
                <a:gd name="T75" fmla="*/ 2222 h 2357"/>
                <a:gd name="T76" fmla="*/ 2511 w 3110"/>
                <a:gd name="T77" fmla="*/ 2219 h 2357"/>
                <a:gd name="T78" fmla="*/ 2543 w 3110"/>
                <a:gd name="T79" fmla="*/ 2212 h 2357"/>
                <a:gd name="T80" fmla="*/ 606 w 3110"/>
                <a:gd name="T81" fmla="*/ 2056 h 2357"/>
                <a:gd name="T82" fmla="*/ 0 w 3110"/>
                <a:gd name="T83" fmla="*/ 2042 h 2357"/>
                <a:gd name="T84" fmla="*/ 343 w 3110"/>
                <a:gd name="T85" fmla="*/ 2062 h 2357"/>
                <a:gd name="T86" fmla="*/ 420 w 3110"/>
                <a:gd name="T87" fmla="*/ 2270 h 2357"/>
                <a:gd name="T88" fmla="*/ 450 w 3110"/>
                <a:gd name="T89" fmla="*/ 2046 h 2357"/>
                <a:gd name="T90" fmla="*/ 428 w 3110"/>
                <a:gd name="T91" fmla="*/ 2093 h 2357"/>
                <a:gd name="T92" fmla="*/ 2219 w 3110"/>
                <a:gd name="T93" fmla="*/ 2106 h 2357"/>
                <a:gd name="T94" fmla="*/ 1841 w 3110"/>
                <a:gd name="T95" fmla="*/ 2266 h 2357"/>
                <a:gd name="T96" fmla="*/ 1830 w 3110"/>
                <a:gd name="T97" fmla="*/ 2125 h 2357"/>
                <a:gd name="T98" fmla="*/ 1937 w 3110"/>
                <a:gd name="T99" fmla="*/ 2230 h 2357"/>
                <a:gd name="T100" fmla="*/ 2119 w 3110"/>
                <a:gd name="T101" fmla="*/ 2141 h 2357"/>
                <a:gd name="T102" fmla="*/ 1972 w 3110"/>
                <a:gd name="T103" fmla="*/ 2155 h 2357"/>
                <a:gd name="T104" fmla="*/ 2016 w 3110"/>
                <a:gd name="T105" fmla="*/ 2219 h 2357"/>
                <a:gd name="T106" fmla="*/ 1145 w 3110"/>
                <a:gd name="T107" fmla="*/ 2039 h 2357"/>
                <a:gd name="T108" fmla="*/ 1173 w 3110"/>
                <a:gd name="T109" fmla="*/ 2096 h 2357"/>
                <a:gd name="T110" fmla="*/ 1340 w 3110"/>
                <a:gd name="T111" fmla="*/ 2041 h 2357"/>
                <a:gd name="T112" fmla="*/ 1348 w 3110"/>
                <a:gd name="T113" fmla="*/ 2269 h 2357"/>
                <a:gd name="T114" fmla="*/ 1364 w 3110"/>
                <a:gd name="T115" fmla="*/ 2357 h 2357"/>
                <a:gd name="T116" fmla="*/ 1397 w 3110"/>
                <a:gd name="T117" fmla="*/ 2216 h 2357"/>
                <a:gd name="T118" fmla="*/ 1412 w 3110"/>
                <a:gd name="T119" fmla="*/ 2102 h 2357"/>
                <a:gd name="T120" fmla="*/ 400 w 3110"/>
                <a:gd name="T121" fmla="*/ 49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lnTo>
                    <a:pt x="1143" y="1874"/>
                  </a:lnTo>
                  <a:close/>
                  <a:moveTo>
                    <a:pt x="597" y="1762"/>
                  </a:moveTo>
                  <a:lnTo>
                    <a:pt x="597" y="1874"/>
                  </a:lnTo>
                  <a:lnTo>
                    <a:pt x="541" y="1874"/>
                  </a:lnTo>
                  <a:lnTo>
                    <a:pt x="541" y="1651"/>
                  </a:lnTo>
                  <a:lnTo>
                    <a:pt x="597" y="1651"/>
                  </a:lnTo>
                  <a:lnTo>
                    <a:pt x="597" y="1762"/>
                  </a:lnTo>
                  <a:lnTo>
                    <a:pt x="597" y="1762"/>
                  </a:lnTo>
                  <a:close/>
                  <a:moveTo>
                    <a:pt x="646" y="1585"/>
                  </a:moveTo>
                  <a:lnTo>
                    <a:pt x="701" y="1558"/>
                  </a:lnTo>
                  <a:lnTo>
                    <a:pt x="701" y="1760"/>
                  </a:lnTo>
                  <a:lnTo>
                    <a:pt x="701" y="1874"/>
                  </a:lnTo>
                  <a:lnTo>
                    <a:pt x="646" y="1874"/>
                  </a:lnTo>
                  <a:lnTo>
                    <a:pt x="646" y="1585"/>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lnTo>
                    <a:pt x="3096" y="1713"/>
                  </a:lnTo>
                  <a:close/>
                  <a:moveTo>
                    <a:pt x="597" y="1598"/>
                  </a:moveTo>
                  <a:lnTo>
                    <a:pt x="597" y="1619"/>
                  </a:lnTo>
                  <a:lnTo>
                    <a:pt x="541" y="1619"/>
                  </a:lnTo>
                  <a:lnTo>
                    <a:pt x="541" y="1563"/>
                  </a:lnTo>
                  <a:lnTo>
                    <a:pt x="597" y="1563"/>
                  </a:lnTo>
                  <a:lnTo>
                    <a:pt x="597" y="1598"/>
                  </a:lnTo>
                  <a:lnTo>
                    <a:pt x="597" y="1598"/>
                  </a:lnTo>
                  <a:close/>
                  <a:moveTo>
                    <a:pt x="981" y="1651"/>
                  </a:moveTo>
                  <a:lnTo>
                    <a:pt x="1037" y="1651"/>
                  </a:lnTo>
                  <a:lnTo>
                    <a:pt x="1037" y="1765"/>
                  </a:lnTo>
                  <a:lnTo>
                    <a:pt x="1037" y="1874"/>
                  </a:lnTo>
                  <a:lnTo>
                    <a:pt x="981" y="1874"/>
                  </a:lnTo>
                  <a:lnTo>
                    <a:pt x="981" y="1651"/>
                  </a:lnTo>
                  <a:lnTo>
                    <a:pt x="981" y="1651"/>
                  </a:lnTo>
                  <a:close/>
                  <a:moveTo>
                    <a:pt x="1037" y="1591"/>
                  </a:moveTo>
                  <a:lnTo>
                    <a:pt x="1037" y="1619"/>
                  </a:lnTo>
                  <a:lnTo>
                    <a:pt x="981" y="1619"/>
                  </a:lnTo>
                  <a:lnTo>
                    <a:pt x="981" y="1563"/>
                  </a:lnTo>
                  <a:lnTo>
                    <a:pt x="1037" y="1563"/>
                  </a:lnTo>
                  <a:lnTo>
                    <a:pt x="1037" y="1591"/>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lnTo>
                    <a:pt x="1418" y="2110"/>
                  </a:lnTo>
                  <a:close/>
                  <a:moveTo>
                    <a:pt x="945" y="2042"/>
                  </a:moveTo>
                  <a:lnTo>
                    <a:pt x="1000" y="2042"/>
                  </a:lnTo>
                  <a:lnTo>
                    <a:pt x="1000" y="2141"/>
                  </a:lnTo>
                  <a:lnTo>
                    <a:pt x="1000" y="2266"/>
                  </a:lnTo>
                  <a:lnTo>
                    <a:pt x="945" y="2266"/>
                  </a:lnTo>
                  <a:lnTo>
                    <a:pt x="945" y="2042"/>
                  </a:lnTo>
                  <a:lnTo>
                    <a:pt x="945" y="2042"/>
                  </a:lnTo>
                  <a:close/>
                  <a:moveTo>
                    <a:pt x="1000" y="1982"/>
                  </a:moveTo>
                  <a:lnTo>
                    <a:pt x="1000" y="2010"/>
                  </a:lnTo>
                  <a:lnTo>
                    <a:pt x="945" y="2010"/>
                  </a:lnTo>
                  <a:lnTo>
                    <a:pt x="945" y="1954"/>
                  </a:lnTo>
                  <a:lnTo>
                    <a:pt x="1000" y="1954"/>
                  </a:lnTo>
                  <a:lnTo>
                    <a:pt x="1000" y="1982"/>
                  </a:lnTo>
                  <a:lnTo>
                    <a:pt x="1000" y="1982"/>
                  </a:lnTo>
                  <a:close/>
                  <a:moveTo>
                    <a:pt x="2325" y="1977"/>
                  </a:moveTo>
                  <a:lnTo>
                    <a:pt x="2381" y="1949"/>
                  </a:lnTo>
                  <a:lnTo>
                    <a:pt x="2381" y="2151"/>
                  </a:lnTo>
                  <a:lnTo>
                    <a:pt x="2381" y="2266"/>
                  </a:lnTo>
                  <a:lnTo>
                    <a:pt x="2325" y="2266"/>
                  </a:lnTo>
                  <a:lnTo>
                    <a:pt x="2325" y="1977"/>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lnTo>
                    <a:pt x="170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160" dirty="0">
                <a:solidFill>
                  <a:srgbClr val="000000"/>
                </a:solidFill>
                <a:latin typeface="EYInterstate Light" panose="02000506000000020004" pitchFamily="2" charset="0"/>
              </a:endParaRPr>
            </a:p>
          </p:txBody>
        </p:sp>
      </p:grpSp>
    </p:spTree>
    <p:extLst>
      <p:ext uri="{BB962C8B-B14F-4D97-AF65-F5344CB8AC3E}">
        <p14:creationId xmlns:p14="http://schemas.microsoft.com/office/powerpoint/2010/main" val="361641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0" r="22250"/>
          <a:stretch/>
        </p:blipFill>
        <p:spPr>
          <a:xfrm>
            <a:off x="0" y="0"/>
            <a:ext cx="12198350" cy="6858000"/>
          </a:xfrm>
          <a:prstGeom prst="rect">
            <a:avLst/>
          </a:prstGeom>
        </p:spPr>
      </p:pic>
      <p:sp>
        <p:nvSpPr>
          <p:cNvPr id="7" name="Freeform 5">
            <a:extLst>
              <a:ext uri="{FF2B5EF4-FFF2-40B4-BE49-F238E27FC236}">
                <a16:creationId xmlns:a16="http://schemas.microsoft.com/office/drawing/2014/main" xmlns="" id="{B7F2A12E-7729-47A0-BC4C-937A569C1503}"/>
              </a:ext>
            </a:extLst>
          </p:cNvPr>
          <p:cNvSpPr>
            <a:spLocks noChangeAspect="1"/>
          </p:cNvSpPr>
          <p:nvPr userDrawn="1"/>
        </p:nvSpPr>
        <p:spPr bwMode="gray">
          <a:xfrm rot="10800000">
            <a:off x="627066" y="457199"/>
            <a:ext cx="6012542"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9" name="Title 1">
            <a:extLst>
              <a:ext uri="{FF2B5EF4-FFF2-40B4-BE49-F238E27FC236}">
                <a16:creationId xmlns:a16="http://schemas.microsoft.com/office/drawing/2014/main" xmlns="" id="{9306FE6B-2888-42EC-9409-22E0C44C3EFB}"/>
              </a:ext>
            </a:extLst>
          </p:cNvPr>
          <p:cNvSpPr>
            <a:spLocks noGrp="1"/>
          </p:cNvSpPr>
          <p:nvPr>
            <p:ph type="ctrTitle" hasCustomPrompt="1"/>
          </p:nvPr>
        </p:nvSpPr>
        <p:spPr>
          <a:xfrm>
            <a:off x="915579" y="1476597"/>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xmlns="" id="{62FC3DF6-2861-4293-9E33-F3E405EF9FAB}"/>
              </a:ext>
            </a:extLst>
          </p:cNvPr>
          <p:cNvSpPr>
            <a:spLocks noGrp="1"/>
          </p:cNvSpPr>
          <p:nvPr>
            <p:ph type="subTitle" idx="1" hasCustomPrompt="1"/>
          </p:nvPr>
        </p:nvSpPr>
        <p:spPr>
          <a:xfrm>
            <a:off x="915580" y="2422865"/>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xmlns="" id="{8AE72999-64B9-400D-B276-16BADE1AD572}"/>
              </a:ext>
            </a:extLst>
          </p:cNvPr>
          <p:cNvGrpSpPr>
            <a:grpSpLocks noChangeAspect="1"/>
          </p:cNvGrpSpPr>
          <p:nvPr userDrawn="1"/>
        </p:nvGrpSpPr>
        <p:grpSpPr bwMode="auto">
          <a:xfrm>
            <a:off x="10364788" y="4960938"/>
            <a:ext cx="1225550" cy="1435100"/>
            <a:chOff x="6529" y="3125"/>
            <a:chExt cx="772" cy="904"/>
          </a:xfrm>
        </p:grpSpPr>
        <p:sp>
          <p:nvSpPr>
            <p:cNvPr id="12" name="Freeform 5">
              <a:extLst>
                <a:ext uri="{FF2B5EF4-FFF2-40B4-BE49-F238E27FC236}">
                  <a16:creationId xmlns:a16="http://schemas.microsoft.com/office/drawing/2014/main" xmlns=""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xmlns=""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89772165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8" name="Freeform 5"/>
          <p:cNvSpPr>
            <a:spLocks noChangeAspect="1"/>
          </p:cNvSpPr>
          <p:nvPr userDrawn="1"/>
        </p:nvSpPr>
        <p:spPr bwMode="gray">
          <a:xfrm rot="10800000">
            <a:off x="4370832" y="457200"/>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Title 1"/>
          <p:cNvSpPr>
            <a:spLocks noGrp="1"/>
          </p:cNvSpPr>
          <p:nvPr>
            <p:ph type="ctrTitle"/>
          </p:nvPr>
        </p:nvSpPr>
        <p:spPr>
          <a:xfrm>
            <a:off x="4809744" y="1737360"/>
            <a:ext cx="640080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809744" y="2724912"/>
            <a:ext cx="640080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5556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20815846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xmlns=""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xmlns=""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xmlns=""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xmlns=""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92192961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xmlns=""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xmlns=""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xmlns=""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xmlns=""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xmlns=""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89695467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xmlns=""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xmlns=""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xmlns=""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xmlns=""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xmlns=""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xmlns=""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xmlns=""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xmlns=""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xmlns=""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xmlns=""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xmlns=""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xmlns=""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xmlns=""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xmlns=""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xmlns=""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xmlns=""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xmlns=""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xmlns=""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xmlns=""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xmlns=""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xmlns=""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xmlns=""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xmlns=""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xmlns=""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xmlns=""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xmlns=""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xmlns=""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xmlns=""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xmlns=""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xmlns=""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xmlns=""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xmlns=""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xmlns=""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xmlns=""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xmlns=""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xmlns=""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xmlns=""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xmlns=""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xmlns=""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xmlns=""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xmlns=""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xmlns=""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xmlns=""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xmlns=""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xmlns=""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xmlns=""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xmlns=""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xmlns=""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xmlns=""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xmlns=""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xmlns=""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xmlns=""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xmlns=""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xmlns=""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xmlns=""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xmlns=""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xmlns=""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xmlns=""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xmlns=""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xmlns=""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xmlns=""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xmlns=""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xmlns=""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xmlns=""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xmlns=""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xmlns=""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xmlns=""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xmlns=""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xmlns=""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xmlns=""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xmlns=""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xmlns=""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xmlns=""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28939668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xmlns=""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xmlns=""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xmlns=""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xmlns=""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xmlns=""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xmlns=""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xmlns=""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xmlns=""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xmlns=""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xmlns=""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xmlns=""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xmlns=""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xmlns=""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xmlns=""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xmlns=""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xmlns=""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xmlns=""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xmlns=""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xmlns=""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xmlns=""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xmlns=""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xmlns=""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xmlns=""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xmlns=""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xmlns=""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xmlns=""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xmlns=""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xmlns=""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xmlns=""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xmlns=""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xmlns=""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xmlns=""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xmlns=""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xmlns=""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xmlns=""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xmlns=""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xmlns=""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xmlns=""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xmlns=""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xmlns=""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xmlns=""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xmlns=""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xmlns=""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xmlns=""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xmlns=""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xmlns=""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xmlns=""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xmlns=""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xmlns=""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xmlns=""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xmlns=""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xmlns=""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xmlns=""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xmlns=""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xmlns=""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xmlns=""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xmlns=""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xmlns=""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xmlns=""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xmlns=""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xmlns=""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xmlns=""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xmlns=""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xmlns=""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xmlns=""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xmlns=""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xmlns=""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xmlns=""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xmlns=""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xmlns=""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xmlns=""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xmlns=""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xmlns=""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xmlns=""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xmlns=""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xmlns=""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xmlns=""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07006746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xmlns=""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xmlns=""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57428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243948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xmlns=""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xmlns=""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xmlns=""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906690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xmlns=""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xmlns=""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0114678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xmlns=""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97205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1"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1710374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3973529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xmlns=""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xmlns=""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xmlns=""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xmlns=""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34930954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xmlns=""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xmlns=""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xmlns=""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xmlns=""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10344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xmlns=""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xmlns=""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6987535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xmlns=""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xmlns=""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xmlns=""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xmlns=""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xmlns=""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xmlns=""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xmlns=""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3495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4932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xmlns=""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0459247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xmlns=""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896508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xmlns=""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6429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665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xmlns=""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696132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365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80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28224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39784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7797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xmlns=""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7918732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550863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092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919"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62800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356616">
              <a:defRPr/>
            </a:lvl2pPr>
            <a:lvl3pPr marL="713232">
              <a:defRPr/>
            </a:lvl3pPr>
            <a:lvl4pPr marL="1069848">
              <a:defRPr/>
            </a:lvl4pPr>
            <a:lvl5pPr marL="142646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193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3_Empt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2FF438-4384-49E0-B4DB-1DAA4DCE0803}"/>
              </a:ext>
            </a:extLst>
          </p:cNvPr>
          <p:cNvSpPr/>
          <p:nvPr userDrawn="1"/>
        </p:nvSpPr>
        <p:spPr>
          <a:xfrm>
            <a:off x="0" y="0"/>
            <a:ext cx="12198350"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pic>
        <p:nvPicPr>
          <p:cNvPr id="14" name="Picture 13">
            <a:extLst>
              <a:ext uri="{FF2B5EF4-FFF2-40B4-BE49-F238E27FC236}">
                <a16:creationId xmlns:a16="http://schemas.microsoft.com/office/drawing/2014/main" xmlns="" id="{156523A8-8E18-43AC-B2F7-F617A901991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048" r="8351" b="27175"/>
          <a:stretch/>
        </p:blipFill>
        <p:spPr>
          <a:xfrm>
            <a:off x="0" y="0"/>
            <a:ext cx="12198350" cy="6858000"/>
          </a:xfrm>
          <a:prstGeom prst="rect">
            <a:avLst/>
          </a:prstGeom>
        </p:spPr>
      </p:pic>
      <p:sp>
        <p:nvSpPr>
          <p:cNvPr id="3" name="Freeform 6">
            <a:extLst>
              <a:ext uri="{FF2B5EF4-FFF2-40B4-BE49-F238E27FC236}">
                <a16:creationId xmlns:a16="http://schemas.microsoft.com/office/drawing/2014/main" xmlns="" id="{C57ECF0F-C308-4E56-A521-DAB2CBC93B64}"/>
              </a:ext>
            </a:extLst>
          </p:cNvPr>
          <p:cNvSpPr>
            <a:spLocks/>
          </p:cNvSpPr>
          <p:nvPr userDrawn="1"/>
        </p:nvSpPr>
        <p:spPr bwMode="gray">
          <a:xfrm>
            <a:off x="0" y="0"/>
            <a:ext cx="6026112"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GB" sz="1800" dirty="0">
              <a:solidFill>
                <a:schemeClr val="bg1"/>
              </a:solidFill>
            </a:endParaRPr>
          </a:p>
        </p:txBody>
      </p:sp>
      <p:sp>
        <p:nvSpPr>
          <p:cNvPr id="15" name="Title 12">
            <a:extLst>
              <a:ext uri="{FF2B5EF4-FFF2-40B4-BE49-F238E27FC236}">
                <a16:creationId xmlns:a16="http://schemas.microsoft.com/office/drawing/2014/main" xmlns="" id="{0DE0C6C7-8510-487D-8BEC-0670FB0C3958}"/>
              </a:ext>
            </a:extLst>
          </p:cNvPr>
          <p:cNvSpPr>
            <a:spLocks noGrp="1"/>
          </p:cNvSpPr>
          <p:nvPr>
            <p:ph type="title"/>
          </p:nvPr>
        </p:nvSpPr>
        <p:spPr>
          <a:xfrm>
            <a:off x="803694" y="1427427"/>
            <a:ext cx="4990523" cy="860400"/>
          </a:xfrm>
        </p:spPr>
        <p:txBody>
          <a:bodyPr/>
          <a:lstStyle>
            <a:lvl1pPr>
              <a:lnSpc>
                <a:spcPct val="100000"/>
              </a:lnSpc>
              <a:defRPr sz="3000"/>
            </a:lvl1pPr>
          </a:lstStyle>
          <a:p>
            <a:r>
              <a:rPr lang="en-US" dirty="0"/>
              <a:t>Click to edit Master title style</a:t>
            </a:r>
          </a:p>
        </p:txBody>
      </p:sp>
      <p:grpSp>
        <p:nvGrpSpPr>
          <p:cNvPr id="11" name="Group 4">
            <a:extLst>
              <a:ext uri="{FF2B5EF4-FFF2-40B4-BE49-F238E27FC236}">
                <a16:creationId xmlns:a16="http://schemas.microsoft.com/office/drawing/2014/main" xmlns="" id="{95074EBB-0F4F-41D5-B202-84704BCB4305}"/>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xmlns="" id="{C8144FDB-E4E3-4DFA-96A5-DBD01EC63B94}"/>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5425D24F-CCB4-46E0-9EDA-33D28D18D92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7">
              <a:extLst>
                <a:ext uri="{FF2B5EF4-FFF2-40B4-BE49-F238E27FC236}">
                  <a16:creationId xmlns:a16="http://schemas.microsoft.com/office/drawing/2014/main" xmlns="" id="{5BE289A7-6ED4-4A28-93FC-83C57FE6D54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9" name="Date Placeholder 1">
            <a:extLst>
              <a:ext uri="{FF2B5EF4-FFF2-40B4-BE49-F238E27FC236}">
                <a16:creationId xmlns:a16="http://schemas.microsoft.com/office/drawing/2014/main" xmlns="" id="{28724073-EA8C-454F-A6AF-06CD65BCF5C7}"/>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IN" dirty="0"/>
          </a:p>
        </p:txBody>
      </p:sp>
    </p:spTree>
    <p:extLst>
      <p:ext uri="{BB962C8B-B14F-4D97-AF65-F5344CB8AC3E}">
        <p14:creationId xmlns:p14="http://schemas.microsoft.com/office/powerpoint/2010/main" val="36762770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2_Empt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6053CCC8-0221-49DB-8E9D-AB2FF9673C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605" b="6063"/>
          <a:stretch/>
        </p:blipFill>
        <p:spPr>
          <a:xfrm flipH="1">
            <a:off x="0" y="-1"/>
            <a:ext cx="12198350" cy="6858001"/>
          </a:xfrm>
          <a:prstGeom prst="rect">
            <a:avLst/>
          </a:prstGeom>
        </p:spPr>
      </p:pic>
      <p:sp>
        <p:nvSpPr>
          <p:cNvPr id="14" name="Rectangle 13">
            <a:extLst>
              <a:ext uri="{FF2B5EF4-FFF2-40B4-BE49-F238E27FC236}">
                <a16:creationId xmlns:a16="http://schemas.microsoft.com/office/drawing/2014/main" xmlns="" id="{6BA23FF0-F9BA-47C3-AF0E-DFB11288C456}"/>
              </a:ext>
            </a:extLst>
          </p:cNvPr>
          <p:cNvSpPr/>
          <p:nvPr userDrawn="1"/>
        </p:nvSpPr>
        <p:spPr>
          <a:xfrm>
            <a:off x="0" y="-1"/>
            <a:ext cx="12198350"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Freeform 6">
            <a:extLst>
              <a:ext uri="{FF2B5EF4-FFF2-40B4-BE49-F238E27FC236}">
                <a16:creationId xmlns:a16="http://schemas.microsoft.com/office/drawing/2014/main" xmlns="" id="{C57ECF0F-C308-4E56-A521-DAB2CBC93B64}"/>
              </a:ext>
            </a:extLst>
          </p:cNvPr>
          <p:cNvSpPr>
            <a:spLocks/>
          </p:cNvSpPr>
          <p:nvPr userDrawn="1"/>
        </p:nvSpPr>
        <p:spPr bwMode="gray">
          <a:xfrm>
            <a:off x="0" y="0"/>
            <a:ext cx="6026112" cy="5334000"/>
          </a:xfrm>
          <a:custGeom>
            <a:avLst/>
            <a:gdLst>
              <a:gd name="connsiteX0" fmla="*/ 0 w 10000"/>
              <a:gd name="connsiteY0" fmla="*/ 0 h 10000"/>
              <a:gd name="connsiteX1" fmla="*/ 10000 w 10000"/>
              <a:gd name="connsiteY1" fmla="*/ 0 h 10000"/>
              <a:gd name="connsiteX2" fmla="*/ 10000 w 10000"/>
              <a:gd name="connsiteY2" fmla="*/ 8019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8019"/>
                </a:lnTo>
                <a:lnTo>
                  <a:pt x="0" y="10000"/>
                </a:lnTo>
                <a:lnTo>
                  <a:pt x="0" y="0"/>
                </a:lnTo>
                <a:close/>
              </a:path>
            </a:pathLst>
          </a:custGeom>
          <a:solidFill>
            <a:schemeClr val="tx2">
              <a:alpha val="9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GB" sz="1800" dirty="0">
              <a:solidFill>
                <a:schemeClr val="bg1"/>
              </a:solidFill>
            </a:endParaRPr>
          </a:p>
        </p:txBody>
      </p:sp>
      <p:sp>
        <p:nvSpPr>
          <p:cNvPr id="15" name="Title 12">
            <a:extLst>
              <a:ext uri="{FF2B5EF4-FFF2-40B4-BE49-F238E27FC236}">
                <a16:creationId xmlns:a16="http://schemas.microsoft.com/office/drawing/2014/main" xmlns="" id="{0DE0C6C7-8510-487D-8BEC-0670FB0C3958}"/>
              </a:ext>
            </a:extLst>
          </p:cNvPr>
          <p:cNvSpPr>
            <a:spLocks noGrp="1"/>
          </p:cNvSpPr>
          <p:nvPr>
            <p:ph type="title"/>
          </p:nvPr>
        </p:nvSpPr>
        <p:spPr>
          <a:xfrm>
            <a:off x="803694" y="1427427"/>
            <a:ext cx="4990523" cy="860400"/>
          </a:xfrm>
        </p:spPr>
        <p:txBody>
          <a:bodyPr/>
          <a:lstStyle>
            <a:lvl1pPr>
              <a:lnSpc>
                <a:spcPct val="100000"/>
              </a:lnSpc>
              <a:defRPr sz="3000"/>
            </a:lvl1pPr>
          </a:lstStyle>
          <a:p>
            <a:r>
              <a:rPr lang="en-US" dirty="0"/>
              <a:t>Click to edit Master title style</a:t>
            </a:r>
          </a:p>
        </p:txBody>
      </p:sp>
      <p:grpSp>
        <p:nvGrpSpPr>
          <p:cNvPr id="11" name="Group 4">
            <a:extLst>
              <a:ext uri="{FF2B5EF4-FFF2-40B4-BE49-F238E27FC236}">
                <a16:creationId xmlns:a16="http://schemas.microsoft.com/office/drawing/2014/main" xmlns="" id="{35D72CF0-D9C7-4CAF-A6C6-2BFABE93FD07}"/>
              </a:ext>
            </a:extLst>
          </p:cNvPr>
          <p:cNvGrpSpPr>
            <a:grpSpLocks noChangeAspect="1"/>
          </p:cNvGrpSpPr>
          <p:nvPr userDrawn="1"/>
        </p:nvGrpSpPr>
        <p:grpSpPr bwMode="auto">
          <a:xfrm>
            <a:off x="11287125" y="6356350"/>
            <a:ext cx="303213" cy="311150"/>
            <a:chOff x="7110" y="4004"/>
            <a:chExt cx="191" cy="196"/>
          </a:xfrm>
        </p:grpSpPr>
        <p:sp>
          <p:nvSpPr>
            <p:cNvPr id="16" name="Freeform 5">
              <a:extLst>
                <a:ext uri="{FF2B5EF4-FFF2-40B4-BE49-F238E27FC236}">
                  <a16:creationId xmlns:a16="http://schemas.microsoft.com/office/drawing/2014/main" xmlns="" id="{6C2D62C3-2412-4143-B3DA-CDF192A2657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xmlns="" id="{1B5913D7-BBF2-4BB9-B9C7-08A6866A6CE2}"/>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7">
              <a:extLst>
                <a:ext uri="{FF2B5EF4-FFF2-40B4-BE49-F238E27FC236}">
                  <a16:creationId xmlns:a16="http://schemas.microsoft.com/office/drawing/2014/main" xmlns="" id="{2E01AE33-373D-45A3-98FF-33307463DC1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9" name="Date Placeholder 1">
            <a:extLst>
              <a:ext uri="{FF2B5EF4-FFF2-40B4-BE49-F238E27FC236}">
                <a16:creationId xmlns:a16="http://schemas.microsoft.com/office/drawing/2014/main" xmlns="" id="{001AE230-8152-481E-A974-88B14E7BCD5E}"/>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19 August 2022</a:t>
            </a:fld>
            <a:endParaRPr lang="en-IN" dirty="0"/>
          </a:p>
        </p:txBody>
      </p:sp>
      <p:sp>
        <p:nvSpPr>
          <p:cNvPr id="20" name="Footer Placeholder 2">
            <a:extLst>
              <a:ext uri="{FF2B5EF4-FFF2-40B4-BE49-F238E27FC236}">
                <a16:creationId xmlns:a16="http://schemas.microsoft.com/office/drawing/2014/main" xmlns="" id="{DE36201D-23F7-4BC5-A4F1-9E9E18DFBA2A}"/>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1" name="Slide Number Placeholder 4">
            <a:extLst>
              <a:ext uri="{FF2B5EF4-FFF2-40B4-BE49-F238E27FC236}">
                <a16:creationId xmlns:a16="http://schemas.microsoft.com/office/drawing/2014/main" xmlns="" id="{C1BCF892-6142-4EDD-A0A4-169CE8CE7802}"/>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20268255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96132A6-E15D-4E1B-86B8-E50AA54518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1"/>
          <a:stretch/>
        </p:blipFill>
        <p:spPr>
          <a:xfrm>
            <a:off x="0" y="0"/>
            <a:ext cx="12198350" cy="6858000"/>
          </a:xfrm>
          <a:prstGeom prst="rect">
            <a:avLst/>
          </a:prstGeom>
        </p:spPr>
      </p:pic>
      <p:sp>
        <p:nvSpPr>
          <p:cNvPr id="16" name="Freeform 56">
            <a:extLst>
              <a:ext uri="{FF2B5EF4-FFF2-40B4-BE49-F238E27FC236}">
                <a16:creationId xmlns:a16="http://schemas.microsoft.com/office/drawing/2014/main" xmlns="" id="{13A7AC18-CF42-4EC5-8D40-441EAE30A06C}"/>
              </a:ext>
            </a:extLst>
          </p:cNvPr>
          <p:cNvSpPr/>
          <p:nvPr userDrawn="1"/>
        </p:nvSpPr>
        <p:spPr>
          <a:xfrm>
            <a:off x="498116" y="795663"/>
            <a:ext cx="5249694" cy="357755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504" y="1954221"/>
            <a:ext cx="4328932"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60"/>
            <a:ext cx="4328932"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xmlns=""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xmlns=""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xmlns=""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6537934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2"/>
            <a:ext cx="10978515" cy="4834617"/>
          </a:xfrm>
        </p:spPr>
        <p:txBody>
          <a:bodyPr/>
          <a:lstStyle>
            <a:lvl1pPr marL="35643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999">
                <a:solidFill>
                  <a:schemeClr val="bg1"/>
                </a:solidFill>
              </a:defRPr>
            </a:lvl1pPr>
            <a:lvl2pPr marL="712875"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799">
                <a:solidFill>
                  <a:schemeClr val="bg1"/>
                </a:solidFill>
              </a:defRPr>
            </a:lvl2pPr>
            <a:lvl3pPr marL="1069313"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599">
                <a:solidFill>
                  <a:schemeClr val="bg1"/>
                </a:solidFill>
              </a:defRPr>
            </a:lvl3pPr>
            <a:lvl4pPr marL="1425751"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399">
                <a:solidFill>
                  <a:schemeClr val="bg1"/>
                </a:solidFill>
              </a:defRPr>
            </a:lvl4pPr>
            <a:lvl5pPr marL="178218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199">
                <a:solidFill>
                  <a:schemeClr val="bg1"/>
                </a:solidFill>
              </a:defRPr>
            </a:lvl5pPr>
          </a:lstStyle>
          <a:p>
            <a:pPr marL="356438" marR="0" lvl="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999"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2875" marR="0" lvl="1"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799" b="0" i="0" u="none" strike="noStrike" kern="1200" cap="none" spc="0" normalizeH="0" baseline="0" noProof="0" dirty="0">
                <a:ln>
                  <a:noFill/>
                </a:ln>
                <a:solidFill>
                  <a:prstClr val="white"/>
                </a:solidFill>
                <a:effectLst/>
                <a:uLnTx/>
                <a:uFillTx/>
                <a:latin typeface="Arial"/>
                <a:ea typeface="+mn-ea"/>
                <a:cs typeface="+mn-cs"/>
              </a:rPr>
              <a:t>Second level</a:t>
            </a:r>
          </a:p>
          <a:p>
            <a:pPr marL="1069313" marR="0" lvl="2"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599" b="0" i="0" u="none" strike="noStrike" kern="1200" cap="none" spc="0" normalizeH="0" baseline="0" noProof="0" dirty="0">
                <a:ln>
                  <a:noFill/>
                </a:ln>
                <a:solidFill>
                  <a:prstClr val="white"/>
                </a:solidFill>
                <a:effectLst/>
                <a:uLnTx/>
                <a:uFillTx/>
                <a:latin typeface="Arial"/>
                <a:ea typeface="+mn-ea"/>
                <a:cs typeface="+mn-cs"/>
              </a:rPr>
              <a:t>Third level</a:t>
            </a:r>
          </a:p>
          <a:p>
            <a:pPr marL="1425751" marR="0" lvl="3"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399" b="0" i="0" u="none" strike="noStrike" kern="1200" cap="none" spc="0" normalizeH="0" baseline="0" noProof="0" dirty="0">
                <a:ln>
                  <a:noFill/>
                </a:ln>
                <a:solidFill>
                  <a:prstClr val="white"/>
                </a:solidFill>
                <a:effectLst/>
                <a:uLnTx/>
                <a:uFillTx/>
                <a:latin typeface="Arial"/>
                <a:ea typeface="+mn-ea"/>
                <a:cs typeface="+mn-cs"/>
              </a:rPr>
              <a:t>Fourth level</a:t>
            </a:r>
          </a:p>
          <a:p>
            <a:pPr marL="1782188" marR="0" lvl="4"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199"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199"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Line 10">
            <a:extLst>
              <a:ext uri="{FF2B5EF4-FFF2-40B4-BE49-F238E27FC236}">
                <a16:creationId xmlns:a16="http://schemas.microsoft.com/office/drawing/2014/main" xmlns=""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5013462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9" y="294200"/>
            <a:ext cx="10978515"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xmlns=""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2110770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8199121"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609919" y="2311401"/>
            <a:ext cx="3580117"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xmlns="" id="{0C7BD71A-882B-40FB-A05F-48ECC69FF73D}"/>
              </a:ext>
            </a:extLst>
          </p:cNvPr>
          <p:cNvSpPr>
            <a:spLocks noGrp="1"/>
          </p:cNvSpPr>
          <p:nvPr>
            <p:ph idx="12" hasCustomPrompt="1"/>
          </p:nvPr>
        </p:nvSpPr>
        <p:spPr>
          <a:xfrm>
            <a:off x="4329444" y="2311403"/>
            <a:ext cx="3580117"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xmlns="" id="{D87D58C8-1517-42AA-8B2A-E449A3F6F028}"/>
              </a:ext>
            </a:extLst>
          </p:cNvPr>
          <p:cNvSpPr>
            <a:spLocks noGrp="1"/>
          </p:cNvSpPr>
          <p:nvPr>
            <p:ph idx="13" hasCustomPrompt="1"/>
          </p:nvPr>
        </p:nvSpPr>
        <p:spPr>
          <a:xfrm>
            <a:off x="4329444" y="4236721"/>
            <a:ext cx="3580117"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xmlns="" id="{E820DC59-E206-4DC0-9012-584F8EBAF730}"/>
              </a:ext>
            </a:extLst>
          </p:cNvPr>
          <p:cNvSpPr>
            <a:spLocks noChangeShapeType="1"/>
          </p:cNvSpPr>
          <p:nvPr userDrawn="1"/>
        </p:nvSpPr>
        <p:spPr bwMode="auto">
          <a:xfrm>
            <a:off x="609919"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5605688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80593A0-4211-460E-B6CF-FE2D9CE6D9CB}"/>
              </a:ext>
            </a:extLst>
          </p:cNvPr>
          <p:cNvSpPr>
            <a:spLocks noGrp="1"/>
          </p:cNvSpPr>
          <p:nvPr>
            <p:ph type="pic" sz="quarter" idx="10"/>
          </p:nvPr>
        </p:nvSpPr>
        <p:spPr>
          <a:xfrm>
            <a:off x="1" y="2"/>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xmlns=""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xmlns="" id="{6FF4A6F8-D9C6-4FEE-9324-5200D308BB1F}"/>
              </a:ext>
            </a:extLst>
          </p:cNvPr>
          <p:cNvSpPr>
            <a:spLocks noGrp="1"/>
          </p:cNvSpPr>
          <p:nvPr userDrawn="1">
            <p:ph idx="12" hasCustomPrompt="1"/>
          </p:nvPr>
        </p:nvSpPr>
        <p:spPr>
          <a:xfrm>
            <a:off x="8819833" y="1137923"/>
            <a:ext cx="2768600"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xmlns=""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9791315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9" y="1137920"/>
            <a:ext cx="8238744"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xmlns=""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6558089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7273912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xmlns="" id="{626E96BA-E9E4-496B-8CA5-6DA27B8AD7E4}"/>
              </a:ext>
            </a:extLst>
          </p:cNvPr>
          <p:cNvSpPr>
            <a:spLocks noGrp="1"/>
          </p:cNvSpPr>
          <p:nvPr>
            <p:ph type="body" sz="quarter" idx="10" hasCustomPrompt="1"/>
          </p:nvPr>
        </p:nvSpPr>
        <p:spPr>
          <a:xfrm>
            <a:off x="369706" y="2578743"/>
            <a:ext cx="4537959"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xmlns="" id="{1173C8A3-BA2F-497B-A214-45B02D73AF20}"/>
              </a:ext>
            </a:extLst>
          </p:cNvPr>
          <p:cNvSpPr>
            <a:spLocks noGrp="1"/>
          </p:cNvSpPr>
          <p:nvPr>
            <p:ph type="body" sz="quarter" idx="11" hasCustomPrompt="1"/>
          </p:nvPr>
        </p:nvSpPr>
        <p:spPr>
          <a:xfrm>
            <a:off x="369706" y="3840384"/>
            <a:ext cx="4537959" cy="1055708"/>
          </a:xfrm>
        </p:spPr>
        <p:txBody>
          <a:bodyPr/>
          <a:lstStyle>
            <a:lvl1pPr marL="0" indent="0">
              <a:buNone/>
              <a:defRPr sz="1599"/>
            </a:lvl1pPr>
          </a:lstStyle>
          <a:p>
            <a:pPr lvl="0"/>
            <a:r>
              <a:rPr lang="en-IN" dirty="0"/>
              <a:t>text</a:t>
            </a:r>
          </a:p>
        </p:txBody>
      </p:sp>
    </p:spTree>
    <p:extLst>
      <p:ext uri="{BB962C8B-B14F-4D97-AF65-F5344CB8AC3E}">
        <p14:creationId xmlns:p14="http://schemas.microsoft.com/office/powerpoint/2010/main" val="356054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xmlns="" id="{95A2BE92-ABF7-4A82-BC35-00F28F500FED}"/>
              </a:ext>
            </a:extLst>
          </p:cNvPr>
          <p:cNvSpPr>
            <a:spLocks noGrp="1"/>
          </p:cNvSpPr>
          <p:nvPr>
            <p:ph type="tbl" sz="quarter" idx="10"/>
          </p:nvPr>
        </p:nvSpPr>
        <p:spPr>
          <a:xfrm>
            <a:off x="609917" y="1137922"/>
            <a:ext cx="4957505" cy="4267457"/>
          </a:xfrm>
        </p:spPr>
        <p:txBody>
          <a:bodyPr/>
          <a:lstStyle/>
          <a:p>
            <a:endParaRPr lang="en-IN"/>
          </a:p>
        </p:txBody>
      </p:sp>
      <p:sp>
        <p:nvSpPr>
          <p:cNvPr id="10" name="Text Placeholder 16">
            <a:extLst>
              <a:ext uri="{FF2B5EF4-FFF2-40B4-BE49-F238E27FC236}">
                <a16:creationId xmlns:a16="http://schemas.microsoft.com/office/drawing/2014/main" xmlns="" id="{DA81FCAA-64D2-4A9C-B16E-9C4E3BB431BB}"/>
              </a:ext>
            </a:extLst>
          </p:cNvPr>
          <p:cNvSpPr>
            <a:spLocks noGrp="1"/>
          </p:cNvSpPr>
          <p:nvPr>
            <p:ph type="body" sz="quarter" idx="14" hasCustomPrompt="1"/>
          </p:nvPr>
        </p:nvSpPr>
        <p:spPr>
          <a:xfrm>
            <a:off x="7133462" y="3813288"/>
            <a:ext cx="3089275"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xmlns="" id="{03CDC117-35F2-47B2-85B2-29CB8EE7E096}"/>
              </a:ext>
            </a:extLst>
          </p:cNvPr>
          <p:cNvSpPr>
            <a:spLocks noGrp="1"/>
          </p:cNvSpPr>
          <p:nvPr>
            <p:ph type="body" sz="quarter" idx="15" hasCustomPrompt="1"/>
          </p:nvPr>
        </p:nvSpPr>
        <p:spPr>
          <a:xfrm>
            <a:off x="7133462" y="4055931"/>
            <a:ext cx="3089275"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xmlns="" id="{00A15EA9-2372-4E06-83C2-1E13AB1FA626}"/>
              </a:ext>
            </a:extLst>
          </p:cNvPr>
          <p:cNvSpPr>
            <a:spLocks noGrp="1"/>
          </p:cNvSpPr>
          <p:nvPr>
            <p:ph type="pic" sz="quarter" idx="16"/>
          </p:nvPr>
        </p:nvSpPr>
        <p:spPr>
          <a:xfrm>
            <a:off x="6123008" y="3578084"/>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xmlns="" id="{5DB83DAE-9FEB-4E9C-85BA-A34BD239275A}"/>
              </a:ext>
            </a:extLst>
          </p:cNvPr>
          <p:cNvSpPr>
            <a:spLocks noGrp="1"/>
          </p:cNvSpPr>
          <p:nvPr>
            <p:ph type="body" sz="quarter" idx="17" hasCustomPrompt="1"/>
          </p:nvPr>
        </p:nvSpPr>
        <p:spPr>
          <a:xfrm>
            <a:off x="6123008" y="1137922"/>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xmlns=""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xmlns=""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0863138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688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xmlns="" id="{E28D7EA5-A532-4D8B-9984-8F3D1FEA98DB}"/>
              </a:ext>
            </a:extLst>
          </p:cNvPr>
          <p:cNvSpPr>
            <a:spLocks noGrp="1"/>
          </p:cNvSpPr>
          <p:nvPr>
            <p:ph type="body" sz="quarter" idx="10"/>
          </p:nvPr>
        </p:nvSpPr>
        <p:spPr>
          <a:xfrm>
            <a:off x="3453176" y="2060235"/>
            <a:ext cx="5292000"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xmlns="" id="{9F9B9C3C-16F2-40B2-A460-0480520ECF89}"/>
              </a:ext>
            </a:extLst>
          </p:cNvPr>
          <p:cNvSpPr>
            <a:spLocks noGrp="1"/>
          </p:cNvSpPr>
          <p:nvPr>
            <p:ph type="body" sz="quarter" idx="11" hasCustomPrompt="1"/>
          </p:nvPr>
        </p:nvSpPr>
        <p:spPr>
          <a:xfrm>
            <a:off x="3453176" y="5506678"/>
            <a:ext cx="5292000"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xmlns="" id="{8E04541C-CC5D-4455-8271-73223AE0A881}"/>
              </a:ext>
            </a:extLst>
          </p:cNvPr>
          <p:cNvSpPr>
            <a:spLocks noGrp="1"/>
          </p:cNvSpPr>
          <p:nvPr>
            <p:ph type="body" sz="quarter" idx="12" hasCustomPrompt="1"/>
          </p:nvPr>
        </p:nvSpPr>
        <p:spPr>
          <a:xfrm>
            <a:off x="3453176" y="5818717"/>
            <a:ext cx="5292000"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xmlns="" id="{FBD672D3-B116-471A-8511-D80D5D920D93}"/>
              </a:ext>
            </a:extLst>
          </p:cNvPr>
          <p:cNvSpPr txBox="1">
            <a:spLocks/>
          </p:cNvSpPr>
          <p:nvPr userDrawn="1"/>
        </p:nvSpPr>
        <p:spPr>
          <a:xfrm>
            <a:off x="4929982" y="979789"/>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3079164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xmlns=""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xmlns="" id="{FB5D2AC0-B4F7-4455-9AE0-201966050A6D}"/>
              </a:ext>
            </a:extLst>
          </p:cNvPr>
          <p:cNvSpPr>
            <a:spLocks noGrp="1"/>
          </p:cNvSpPr>
          <p:nvPr>
            <p:ph type="body" sz="quarter" idx="10"/>
          </p:nvPr>
        </p:nvSpPr>
        <p:spPr>
          <a:xfrm>
            <a:off x="513351" y="2526765"/>
            <a:ext cx="5292000"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xmlns="" id="{F1BA83A2-78F0-4F7E-836B-9B4B87820F96}"/>
              </a:ext>
            </a:extLst>
          </p:cNvPr>
          <p:cNvSpPr>
            <a:spLocks noGrp="1"/>
          </p:cNvSpPr>
          <p:nvPr>
            <p:ph type="body" sz="quarter" idx="11" hasCustomPrompt="1"/>
          </p:nvPr>
        </p:nvSpPr>
        <p:spPr>
          <a:xfrm>
            <a:off x="513351" y="4632765"/>
            <a:ext cx="5292000"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xmlns="" id="{034CE9DD-CE12-4D9F-8FD6-A2522F36C807}"/>
              </a:ext>
            </a:extLst>
          </p:cNvPr>
          <p:cNvSpPr>
            <a:spLocks noGrp="1"/>
          </p:cNvSpPr>
          <p:nvPr>
            <p:ph type="body" sz="quarter" idx="12" hasCustomPrompt="1"/>
          </p:nvPr>
        </p:nvSpPr>
        <p:spPr>
          <a:xfrm>
            <a:off x="513351" y="4971442"/>
            <a:ext cx="5292000"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36889796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9" y="1137920"/>
            <a:ext cx="8238744"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xmlns=""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172440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xmlns=""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5654564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9"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9" y="1137919"/>
            <a:ext cx="5387605"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xmlns=""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980101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2"/>
            <a:ext cx="5393208"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2"/>
            <a:ext cx="5393208"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9"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xmlns=""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0293984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367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17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w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1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theme" Target="../theme/theme11.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image" Target="../media/image11.wmf"/><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theme" Target="../theme/theme1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image" Target="../media/image11.wmf"/><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theme" Target="../theme/theme13.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theme" Target="../theme/theme14.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vmlDrawing" Target="../drawings/vmlDrawing1.vml"/><Relationship Id="rId5"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w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0.wmf"/><Relationship Id="rId5" Type="http://schemas.openxmlformats.org/officeDocument/2006/relationships/theme" Target="../theme/theme4.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1.wmf"/><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6.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theme" Target="../theme/theme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1.wmf"/><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image" Target="../media/image11.wmf"/><Relationship Id="rId2" Type="http://schemas.openxmlformats.org/officeDocument/2006/relationships/slideLayout" Target="../slideLayouts/slideLayout126.xml"/><Relationship Id="rId16" Type="http://schemas.openxmlformats.org/officeDocument/2006/relationships/theme" Target="../theme/theme9.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609918" y="6519672"/>
            <a:ext cx="886968"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192256" y="6327648"/>
            <a:ext cx="402504" cy="41148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829" r:id="rId2"/>
    <p:sldLayoutId id="2147483830" r:id="rId3"/>
    <p:sldLayoutId id="2147483807" r:id="rId4"/>
    <p:sldLayoutId id="2147483808" r:id="rId5"/>
    <p:sldLayoutId id="2147483696" r:id="rId6"/>
    <p:sldLayoutId id="2147483736" r:id="rId7"/>
    <p:sldLayoutId id="2147483737" r:id="rId8"/>
    <p:sldLayoutId id="2147483697" r:id="rId9"/>
    <p:sldLayoutId id="2147483776" r:id="rId10"/>
    <p:sldLayoutId id="2147483698" r:id="rId11"/>
    <p:sldLayoutId id="2147483699" r:id="rId12"/>
    <p:sldLayoutId id="2147483700" r:id="rId13"/>
    <p:sldLayoutId id="2147483701" r:id="rId14"/>
    <p:sldLayoutId id="2147483702" r:id="rId15"/>
    <p:sldLayoutId id="2147483705" r:id="rId16"/>
    <p:sldLayoutId id="2147483706" r:id="rId17"/>
    <p:sldLayoutId id="214748370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918" y="1425600"/>
            <a:ext cx="10978515"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2998" y="6519672"/>
            <a:ext cx="4581585" cy="201168"/>
          </a:xfrm>
          <a:prstGeom prst="rect">
            <a:avLst/>
          </a:prstGeom>
        </p:spPr>
        <p:txBody>
          <a:bodyPr vert="horz" lIns="0" tIns="0" rIns="0" bIns="0" rtlCol="0" anchor="t" anchorCtr="0">
            <a:noAutofit/>
          </a:bodyPr>
          <a:lstStyle>
            <a:lvl1pPr algn="l">
              <a:defRPr sz="1100">
                <a:solidFill>
                  <a:schemeClr val="bg1"/>
                </a:solidFill>
                <a:latin typeface="+mn-lt"/>
              </a:defRPr>
            </a:lvl1pPr>
          </a:lstStyle>
          <a:p>
            <a:r>
              <a:rPr lang="en-GB" dirty="0"/>
              <a:t>Presentation title</a:t>
            </a:r>
          </a:p>
        </p:txBody>
      </p:sp>
      <p:sp>
        <p:nvSpPr>
          <p:cNvPr id="7" name="TextBox 6"/>
          <p:cNvSpPr txBox="1"/>
          <p:nvPr/>
        </p:nvSpPr>
        <p:spPr>
          <a:xfrm>
            <a:off x="609918" y="6519672"/>
            <a:ext cx="885600"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4" name="Date Placeholder 3"/>
          <p:cNvSpPr>
            <a:spLocks noGrp="1"/>
          </p:cNvSpPr>
          <p:nvPr>
            <p:ph type="dt" sz="half" idx="2"/>
          </p:nvPr>
        </p:nvSpPr>
        <p:spPr>
          <a:xfrm>
            <a:off x="1495518" y="6519672"/>
            <a:ext cx="1371600" cy="201168"/>
          </a:xfrm>
          <a:prstGeom prst="rect">
            <a:avLst/>
          </a:prstGeom>
        </p:spPr>
        <p:txBody>
          <a:bodyPr vert="horz" wrap="none" lIns="0" tIns="0" rIns="0" bIns="0" rtlCol="0" anchor="t" anchorCtr="0"/>
          <a:lstStyle>
            <a:lvl1pPr algn="l">
              <a:defRPr sz="1100">
                <a:solidFill>
                  <a:schemeClr val="bg1"/>
                </a:solidFill>
                <a:latin typeface="+mn-lt"/>
              </a:defRPr>
            </a:lvl1pPr>
          </a:lstStyle>
          <a:p>
            <a:r>
              <a:rPr lang="en-US" dirty="0"/>
              <a:t>1 January 2014</a:t>
            </a:r>
          </a:p>
        </p:txBody>
      </p:sp>
      <p:pic>
        <p:nvPicPr>
          <p:cNvPr id="12" name="Picture 1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90960" y="6327648"/>
            <a:ext cx="399919" cy="408838"/>
          </a:xfrm>
          <a:prstGeom prst="rect">
            <a:avLst/>
          </a:prstGeom>
        </p:spPr>
      </p:pic>
    </p:spTree>
    <p:extLst>
      <p:ext uri="{BB962C8B-B14F-4D97-AF65-F5344CB8AC3E}">
        <p14:creationId xmlns:p14="http://schemas.microsoft.com/office/powerpoint/2010/main" val="67479227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Lst>
  <p:hf sldNum="0" hdr="0"/>
  <p:txStyles>
    <p:titleStyle>
      <a:lvl1pPr algn="l" defTabSz="914400" rtl="0" eaLnBrk="1" latinLnBrk="0" hangingPunct="1">
        <a:lnSpc>
          <a:spcPct val="85000"/>
        </a:lnSpc>
        <a:spcBef>
          <a:spcPct val="0"/>
        </a:spcBef>
        <a:buNone/>
        <a:defRPr sz="26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xmlns=""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xmlns=""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xmlns=""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xmlns=""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2" name="Slide Number Placeholder 4">
            <a:extLst>
              <a:ext uri="{FF2B5EF4-FFF2-40B4-BE49-F238E27FC236}">
                <a16:creationId xmlns:a16="http://schemas.microsoft.com/office/drawing/2014/main" xmlns="" id="{4093714F-0FA2-4BA1-B9F9-9CDFDB009BD4}"/>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1868726666"/>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9" r:id="rId34"/>
    <p:sldLayoutId id="2147484120" r:id="rId35"/>
    <p:sldLayoutId id="2147484121" r:id="rId36"/>
    <p:sldLayoutId id="2147484122" r:id="rId37"/>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918" y="1425600"/>
            <a:ext cx="10978515" cy="470001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609918" y="6458712"/>
            <a:ext cx="885600" cy="201168"/>
          </a:xfrm>
          <a:prstGeom prst="rect">
            <a:avLst/>
          </a:prstGeom>
          <a:noFill/>
        </p:spPr>
        <p:txBody>
          <a:bodyPr wrap="square" lIns="0" tIns="0" rIns="0" bIns="0" rtlCol="0" anchor="t" anchorCtr="0">
            <a:noAutofit/>
          </a:bodyPr>
          <a:lstStyle/>
          <a:p>
            <a:r>
              <a:rPr lang="en-GB" sz="1100" dirty="0">
                <a:solidFill>
                  <a:schemeClr val="bg1"/>
                </a:solidFill>
                <a:latin typeface="EYInterstate Light" panose="02000506000000020004" pitchFamily="2" charset="0"/>
              </a:rPr>
              <a:t>Page </a:t>
            </a:r>
            <a:fld id="{9AE4D82F-B047-469B-AC52-A46321747EAF}" type="slidenum">
              <a:rPr lang="en-GB" sz="1100" smtClean="0">
                <a:solidFill>
                  <a:schemeClr val="bg1"/>
                </a:solidFill>
                <a:latin typeface="EYInterstate Light" panose="02000506000000020004" pitchFamily="2" charset="0"/>
              </a:rPr>
              <a:pPr/>
              <a:t>‹#›</a:t>
            </a:fld>
            <a:endParaRPr lang="en-GB" sz="1100" dirty="0">
              <a:solidFill>
                <a:schemeClr val="bg1"/>
              </a:solidFill>
              <a:latin typeface="EYInterstate Light" panose="02000506000000020004" pitchFamily="2" charset="0"/>
            </a:endParaRPr>
          </a:p>
        </p:txBody>
      </p:sp>
      <p:pic>
        <p:nvPicPr>
          <p:cNvPr id="12" name="Picture 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190960" y="6327648"/>
            <a:ext cx="399919" cy="408838"/>
          </a:xfrm>
          <a:prstGeom prst="rect">
            <a:avLst/>
          </a:prstGeom>
        </p:spPr>
      </p:pic>
      <p:sp>
        <p:nvSpPr>
          <p:cNvPr id="10" name="Rectangle 9"/>
          <p:cNvSpPr/>
          <p:nvPr userDrawn="1"/>
        </p:nvSpPr>
        <p:spPr>
          <a:xfrm>
            <a:off x="0" y="0"/>
            <a:ext cx="12198350" cy="834501"/>
          </a:xfrm>
          <a:prstGeom prst="rect">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Isosceles Triangle 10"/>
          <p:cNvSpPr/>
          <p:nvPr userDrawn="1"/>
        </p:nvSpPr>
        <p:spPr>
          <a:xfrm rot="5400000">
            <a:off x="-307860" y="314821"/>
            <a:ext cx="809785" cy="194066"/>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 name="Title Placeholder 1"/>
          <p:cNvSpPr>
            <a:spLocks noGrp="1"/>
          </p:cNvSpPr>
          <p:nvPr>
            <p:ph type="title"/>
          </p:nvPr>
        </p:nvSpPr>
        <p:spPr>
          <a:xfrm>
            <a:off x="609918" y="23208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8054908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Lst>
  <p:hf sldNum="0" hdr="0"/>
  <p:txStyles>
    <p:titleStyle>
      <a:lvl1pPr algn="l" defTabSz="914400" rtl="0" eaLnBrk="1" latinLnBrk="0" hangingPunct="1">
        <a:lnSpc>
          <a:spcPct val="85000"/>
        </a:lnSpc>
        <a:spcBef>
          <a:spcPct val="0"/>
        </a:spcBef>
        <a:buNone/>
        <a:defRPr sz="3000" b="1" kern="1200">
          <a:solidFill>
            <a:schemeClr val="tx2"/>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918" y="1425600"/>
            <a:ext cx="10978515" cy="470001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609918" y="6458712"/>
            <a:ext cx="885600" cy="201168"/>
          </a:xfrm>
          <a:prstGeom prst="rect">
            <a:avLst/>
          </a:prstGeom>
          <a:noFill/>
        </p:spPr>
        <p:txBody>
          <a:bodyPr wrap="square" lIns="0" tIns="0" rIns="0" bIns="0" rtlCol="0" anchor="t" anchorCtr="0">
            <a:noAutofit/>
          </a:bodyPr>
          <a:lstStyle/>
          <a:p>
            <a:r>
              <a:rPr lang="en-GB" sz="1100" dirty="0">
                <a:solidFill>
                  <a:schemeClr val="bg1"/>
                </a:solidFill>
                <a:latin typeface="EYInterstate Light" panose="02000506000000020004" pitchFamily="2" charset="0"/>
              </a:rPr>
              <a:t>Page </a:t>
            </a:r>
            <a:fld id="{9AE4D82F-B047-469B-AC52-A46321747EAF}" type="slidenum">
              <a:rPr lang="en-GB" sz="1100" smtClean="0">
                <a:solidFill>
                  <a:schemeClr val="bg1"/>
                </a:solidFill>
                <a:latin typeface="EYInterstate Light" panose="02000506000000020004" pitchFamily="2" charset="0"/>
              </a:rPr>
              <a:pPr/>
              <a:t>‹#›</a:t>
            </a:fld>
            <a:endParaRPr lang="en-GB" sz="1100" dirty="0">
              <a:solidFill>
                <a:schemeClr val="bg1"/>
              </a:solidFill>
              <a:latin typeface="EYInterstate Light" panose="02000506000000020004" pitchFamily="2" charset="0"/>
            </a:endParaRPr>
          </a:p>
        </p:txBody>
      </p:sp>
      <p:pic>
        <p:nvPicPr>
          <p:cNvPr id="12" name="Picture 1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190960" y="6327648"/>
            <a:ext cx="399919" cy="408838"/>
          </a:xfrm>
          <a:prstGeom prst="rect">
            <a:avLst/>
          </a:prstGeom>
        </p:spPr>
      </p:pic>
      <p:sp>
        <p:nvSpPr>
          <p:cNvPr id="10" name="Rectangle 9"/>
          <p:cNvSpPr/>
          <p:nvPr userDrawn="1"/>
        </p:nvSpPr>
        <p:spPr>
          <a:xfrm>
            <a:off x="0" y="0"/>
            <a:ext cx="12198350" cy="834501"/>
          </a:xfrm>
          <a:prstGeom prst="rect">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Isosceles Triangle 10"/>
          <p:cNvSpPr/>
          <p:nvPr userDrawn="1"/>
        </p:nvSpPr>
        <p:spPr>
          <a:xfrm rot="5400000">
            <a:off x="-307860" y="314821"/>
            <a:ext cx="809785" cy="194066"/>
          </a:xfrm>
          <a:prstGeom prst="triangl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 name="Title Placeholder 1"/>
          <p:cNvSpPr>
            <a:spLocks noGrp="1"/>
          </p:cNvSpPr>
          <p:nvPr>
            <p:ph type="title"/>
          </p:nvPr>
        </p:nvSpPr>
        <p:spPr>
          <a:xfrm>
            <a:off x="609918" y="23208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514330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hf sldNum="0" hdr="0"/>
  <p:txStyles>
    <p:titleStyle>
      <a:lvl1pPr algn="l" defTabSz="914400" rtl="0" eaLnBrk="1" latinLnBrk="0" hangingPunct="1">
        <a:lnSpc>
          <a:spcPct val="85000"/>
        </a:lnSpc>
        <a:spcBef>
          <a:spcPct val="0"/>
        </a:spcBef>
        <a:buNone/>
        <a:defRPr sz="3000" b="1" kern="1200">
          <a:solidFill>
            <a:schemeClr val="tx2"/>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1" name="Group 4">
            <a:extLst>
              <a:ext uri="{FF2B5EF4-FFF2-40B4-BE49-F238E27FC236}">
                <a16:creationId xmlns:a16="http://schemas.microsoft.com/office/drawing/2014/main" xmlns="" id="{3CDF1934-D2B2-4AA9-8EA1-1E5186579043}"/>
              </a:ext>
            </a:extLst>
          </p:cNvPr>
          <p:cNvGrpSpPr>
            <a:grpSpLocks noChangeAspect="1"/>
          </p:cNvGrpSpPr>
          <p:nvPr userDrawn="1"/>
        </p:nvGrpSpPr>
        <p:grpSpPr bwMode="auto">
          <a:xfrm>
            <a:off x="11287125" y="6356350"/>
            <a:ext cx="303213" cy="311150"/>
            <a:chOff x="7110" y="4004"/>
            <a:chExt cx="191" cy="196"/>
          </a:xfrm>
        </p:grpSpPr>
        <p:sp>
          <p:nvSpPr>
            <p:cNvPr id="12" name="Freeform 5">
              <a:extLst>
                <a:ext uri="{FF2B5EF4-FFF2-40B4-BE49-F238E27FC236}">
                  <a16:creationId xmlns:a16="http://schemas.microsoft.com/office/drawing/2014/main" xmlns="" id="{CD35872E-4184-4A23-95E6-82765736F9D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xmlns="" id="{9F1107F2-2963-451C-9226-045532588C4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a:extLst>
                <a:ext uri="{FF2B5EF4-FFF2-40B4-BE49-F238E27FC236}">
                  <a16:creationId xmlns:a16="http://schemas.microsoft.com/office/drawing/2014/main" xmlns="" id="{0DA7FBA8-90E2-4391-A0BA-B3AB3437530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1" name="Date Placeholder 1">
            <a:extLst>
              <a:ext uri="{FF2B5EF4-FFF2-40B4-BE49-F238E27FC236}">
                <a16:creationId xmlns:a16="http://schemas.microsoft.com/office/drawing/2014/main" xmlns="" id="{A9B702AF-19B6-4F5E-8D83-4C8DC525EA2D}"/>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19 August 2022</a:t>
            </a:fld>
            <a:endParaRPr lang="en-IN" dirty="0"/>
          </a:p>
        </p:txBody>
      </p:sp>
      <p:sp>
        <p:nvSpPr>
          <p:cNvPr id="22" name="Footer Placeholder 2">
            <a:extLst>
              <a:ext uri="{FF2B5EF4-FFF2-40B4-BE49-F238E27FC236}">
                <a16:creationId xmlns:a16="http://schemas.microsoft.com/office/drawing/2014/main" xmlns="" id="{F5D667A6-D967-4BCE-95CA-C796E5DCAADD}"/>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4" name="Slide Number Placeholder 4">
            <a:extLst>
              <a:ext uri="{FF2B5EF4-FFF2-40B4-BE49-F238E27FC236}">
                <a16:creationId xmlns:a16="http://schemas.microsoft.com/office/drawing/2014/main" xmlns="" id="{E59D4E9C-D280-4A0D-B23D-22954AB0CEC9}"/>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60537547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p15:clr>
            <a:srgbClr val="F26B43"/>
          </p15:clr>
        </p15:guide>
        <p15:guide id="3" pos="384">
          <p15:clr>
            <a:srgbClr val="F26B43"/>
          </p15:clr>
        </p15:guide>
        <p15:guide id="4" pos="7302">
          <p15:clr>
            <a:srgbClr val="F26B43"/>
          </p15:clr>
        </p15:guide>
        <p15:guide id="5" orient="horz" pos="712">
          <p15:clr>
            <a:srgbClr val="F26B43"/>
          </p15:clr>
        </p15:guide>
        <p15:guide id="6" orient="horz" pos="3840">
          <p15:clr>
            <a:srgbClr val="F26B43"/>
          </p15:clr>
        </p15:guide>
        <p15:guide id="7" orient="horz" pos="4199">
          <p15:clr>
            <a:srgbClr val="F26B43"/>
          </p15:clr>
        </p15:guide>
        <p15:guide id="8" orient="horz" pos="173">
          <p15:clr>
            <a:srgbClr val="F26B43"/>
          </p15:clr>
        </p15:guide>
        <p15:guide id="9" orient="horz" pos="399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7"/>
            </p:custDataLst>
          </p:nvPr>
        </p:nvGraphicFramePr>
        <p:xfrm>
          <a:off x="1957" y="1590"/>
          <a:ext cx="1954" cy="1587"/>
        </p:xfrm>
        <a:graphic>
          <a:graphicData uri="http://schemas.openxmlformats.org/presentationml/2006/ole">
            <mc:AlternateContent xmlns:mc="http://schemas.openxmlformats.org/markup-compatibility/2006">
              <mc:Choice xmlns:v="urn:schemas-microsoft-com:vml" Requires="v">
                <p:oleObj spid="_x0000_s1156"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1957" y="1590"/>
                        <a:ext cx="1954" cy="1587"/>
                      </a:xfrm>
                      <a:prstGeom prst="rect">
                        <a:avLst/>
                      </a:prstGeom>
                    </p:spPr>
                  </p:pic>
                </p:oleObj>
              </mc:Fallback>
            </mc:AlternateContent>
          </a:graphicData>
        </a:graphic>
      </p:graphicFrame>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ctr"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5618925" y="6394967"/>
            <a:ext cx="960500" cy="198000"/>
          </a:xfrm>
          <a:prstGeom prst="rect">
            <a:avLst/>
          </a:prstGeom>
          <a:noFill/>
        </p:spPr>
        <p:txBody>
          <a:bodyPr wrap="square" lIns="0" tIns="0" rIns="0" bIns="0" rtlCol="0">
            <a:noAutofit/>
          </a:bodyPr>
          <a:lstStyle/>
          <a:p>
            <a:pPr algn="ctr"/>
            <a:fld id="{9AE4D82F-B047-469B-AC52-A46321747EAF}" type="slidenum">
              <a:rPr lang="en-GB" sz="1100" smtClean="0">
                <a:solidFill>
                  <a:srgbClr val="808080"/>
                </a:solidFill>
                <a:latin typeface="EYInterstate Light" panose="02000506000000020004" pitchFamily="2" charset="0"/>
              </a:rPr>
              <a:pPr algn="ctr"/>
              <a:t>‹#›</a:t>
            </a:fld>
            <a:endParaRPr lang="en-GB" sz="1100" dirty="0">
              <a:solidFill>
                <a:srgbClr val="808080"/>
              </a:solidFill>
              <a:latin typeface="EYInterstate Light" panose="02000506000000020004" pitchFamily="2" charset="0"/>
            </a:endParaRPr>
          </a:p>
        </p:txBody>
      </p:sp>
      <p:grpSp>
        <p:nvGrpSpPr>
          <p:cNvPr id="8" name="Group 7"/>
          <p:cNvGrpSpPr/>
          <p:nvPr/>
        </p:nvGrpSpPr>
        <p:grpSpPr bwMode="gray">
          <a:xfrm>
            <a:off x="11137350" y="6391576"/>
            <a:ext cx="41670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rgbClr val="000000"/>
                </a:solidFill>
                <a:latin typeface="EYInterstate Light" panose="02000506000000020004" pitchFamily="2" charset="0"/>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rgbClr val="000000"/>
                </a:solidFill>
                <a:latin typeface="EYInterstate Light" panose="02000506000000020004" pitchFamily="2" charset="0"/>
              </a:endParaRPr>
            </a:p>
          </p:txBody>
        </p:sp>
      </p:grpSp>
    </p:spTree>
    <p:extLst>
      <p:ext uri="{BB962C8B-B14F-4D97-AF65-F5344CB8AC3E}">
        <p14:creationId xmlns:p14="http://schemas.microsoft.com/office/powerpoint/2010/main" val="212455975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8" r:id="rId4"/>
  </p:sldLayoutIdLst>
  <p:hf sldNum="0" hdr="0" dt="0"/>
  <p:txStyles>
    <p:titleStyle>
      <a:lvl1pPr algn="l" defTabSz="914400" rtl="0" eaLnBrk="1" latinLnBrk="0" hangingPunct="1">
        <a:lnSpc>
          <a:spcPct val="100000"/>
        </a:lnSpc>
        <a:spcBef>
          <a:spcPct val="0"/>
        </a:spcBef>
        <a:buNone/>
        <a:defRPr sz="2400" b="1" kern="1200">
          <a:solidFill>
            <a:schemeClr val="bg1"/>
          </a:solidFill>
          <a:latin typeface="EYInterstate Light" panose="02000506000000020004" pitchFamily="2"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EYInterstate Light" panose="02000506000000020004" pitchFamily="2" charset="0"/>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EYInterstate Light" panose="02000506000000020004" pitchFamily="2" charset="0"/>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EYInterstate Light" panose="02000506000000020004" pitchFamily="2" charset="0"/>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9"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9"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609918" y="6519672"/>
            <a:ext cx="886968" cy="201168"/>
          </a:xfrm>
          <a:prstGeom prst="rect">
            <a:avLst/>
          </a:prstGeom>
          <a:noFill/>
        </p:spPr>
        <p:txBody>
          <a:bodyPr wrap="square" lIns="0" tIns="0" rIns="0" bIns="0" rtlCol="0" anchor="t" anchorCtr="0">
            <a:noAutofit/>
          </a:bodyPr>
          <a:lstStyle/>
          <a:p>
            <a:r>
              <a:rPr lang="en-GB" sz="1099" dirty="0">
                <a:solidFill>
                  <a:schemeClr val="bg1"/>
                </a:solidFill>
                <a:latin typeface="+mn-lt"/>
              </a:rPr>
              <a:t>Page </a:t>
            </a:r>
            <a:fld id="{9AE4D82F-B047-469B-AC52-A46321747EAF}" type="slidenum">
              <a:rPr lang="en-GB" sz="1099" smtClean="0">
                <a:solidFill>
                  <a:schemeClr val="bg1"/>
                </a:solidFill>
                <a:latin typeface="+mn-lt"/>
              </a:rPr>
              <a:pPr/>
              <a:t>‹#›</a:t>
            </a:fld>
            <a:endParaRPr lang="en-GB" sz="1099" dirty="0">
              <a:solidFill>
                <a:schemeClr val="bg1"/>
              </a:solidFill>
              <a:latin typeface="+mn-lt"/>
            </a:endParaRPr>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192256" y="6327648"/>
            <a:ext cx="402504" cy="411480"/>
          </a:xfrm>
          <a:prstGeom prst="rect">
            <a:avLst/>
          </a:prstGeom>
        </p:spPr>
      </p:pic>
    </p:spTree>
    <p:extLst>
      <p:ext uri="{BB962C8B-B14F-4D97-AF65-F5344CB8AC3E}">
        <p14:creationId xmlns:p14="http://schemas.microsoft.com/office/powerpoint/2010/main" val="62624644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913943" rtl="0" eaLnBrk="1" latinLnBrk="0" hangingPunct="1">
        <a:lnSpc>
          <a:spcPct val="85000"/>
        </a:lnSpc>
        <a:spcBef>
          <a:spcPct val="0"/>
        </a:spcBef>
        <a:buNone/>
        <a:defRPr sz="2999" b="1" kern="1200">
          <a:solidFill>
            <a:schemeClr val="bg1"/>
          </a:solidFill>
          <a:latin typeface="+mn-lt"/>
          <a:ea typeface="+mj-ea"/>
          <a:cs typeface="Arial" pitchFamily="34" charset="0"/>
        </a:defRPr>
      </a:lvl1pPr>
    </p:titleStyle>
    <p:body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20" y="373800"/>
            <a:ext cx="10978515" cy="6882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20"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p:nvSpPr>
        <p:spPr>
          <a:xfrm>
            <a:off x="609918" y="6519672"/>
            <a:ext cx="886968" cy="201168"/>
          </a:xfrm>
          <a:prstGeom prst="rect">
            <a:avLst/>
          </a:prstGeom>
          <a:noFill/>
        </p:spPr>
        <p:txBody>
          <a:bodyPr wrap="square" lIns="0" tIns="0" rIns="0" bIns="0" rtlCol="0" anchor="t" anchorCtr="0">
            <a:noAutofit/>
          </a:bodyPr>
          <a:lstStyle/>
          <a:p>
            <a:r>
              <a:rPr lang="en-GB" sz="1099" dirty="0">
                <a:solidFill>
                  <a:srgbClr val="646464"/>
                </a:solidFill>
                <a:latin typeface="Arial Unicode MS" panose="020B0604020202020204" pitchFamily="34" charset="-128"/>
              </a:rPr>
              <a:t>Page </a:t>
            </a:r>
            <a:fld id="{9AE4D82F-B047-469B-AC52-A46321747EAF}" type="slidenum">
              <a:rPr lang="en-GB" sz="1099" smtClean="0">
                <a:solidFill>
                  <a:srgbClr val="646464"/>
                </a:solidFill>
                <a:latin typeface="Arial Unicode MS" panose="020B0604020202020204" pitchFamily="34" charset="-128"/>
              </a:rPr>
              <a:pPr/>
              <a:t>‹#›</a:t>
            </a:fld>
            <a:endParaRPr lang="en-GB" sz="1099" dirty="0">
              <a:solidFill>
                <a:srgbClr val="646464"/>
              </a:solidFill>
              <a:latin typeface="Arial Unicode MS" panose="020B0604020202020204" pitchFamily="34" charset="-128"/>
            </a:endParaRP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92258" y="6327648"/>
            <a:ext cx="402505" cy="411480"/>
          </a:xfrm>
          <a:prstGeom prst="rect">
            <a:avLst/>
          </a:prstGeom>
        </p:spPr>
      </p:pic>
    </p:spTree>
    <p:extLst>
      <p:ext uri="{BB962C8B-B14F-4D97-AF65-F5344CB8AC3E}">
        <p14:creationId xmlns:p14="http://schemas.microsoft.com/office/powerpoint/2010/main" val="3892258954"/>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4" r:id="rId3"/>
    <p:sldLayoutId id="2147483915" r:id="rId4"/>
  </p:sldLayoutIdLst>
  <p:hf hdr="0" dt="0"/>
  <p:txStyles>
    <p:titleStyle>
      <a:lvl1pPr algn="l" defTabSz="913943" rtl="0" eaLnBrk="1" latinLnBrk="0" hangingPunct="1">
        <a:lnSpc>
          <a:spcPct val="85000"/>
        </a:lnSpc>
        <a:spcBef>
          <a:spcPct val="0"/>
        </a:spcBef>
        <a:buNone/>
        <a:defRPr sz="2999" b="1" kern="1200">
          <a:solidFill>
            <a:schemeClr val="bg1"/>
          </a:solidFill>
          <a:latin typeface="+mj-lt"/>
          <a:ea typeface="+mj-ea"/>
          <a:cs typeface="Arial Unicode MS" panose="020B0604020202020204" pitchFamily="34" charset="-128"/>
        </a:defRPr>
      </a:lvl1pPr>
    </p:titleStyle>
    <p:body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Arial Unicode MS" panose="020B0604020202020204" pitchFamily="34" charset="-128"/>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Arial Unicode MS" panose="020B0604020202020204" pitchFamily="34" charset="-128"/>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Arial Unicode MS" panose="020B0604020202020204" pitchFamily="34" charset="-128"/>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Arial Unicode MS" panose="020B0604020202020204" pitchFamily="34" charset="-128"/>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Arial Unicode MS" panose="020B0604020202020204" pitchFamily="34" charset="-128"/>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919" y="422276"/>
            <a:ext cx="1097851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endParaRPr lang="en-GB" altLang="en-US" dirty="0"/>
          </a:p>
        </p:txBody>
      </p:sp>
      <p:sp>
        <p:nvSpPr>
          <p:cNvPr id="1027" name="Text Placeholder 2"/>
          <p:cNvSpPr>
            <a:spLocks noGrp="1"/>
          </p:cNvSpPr>
          <p:nvPr>
            <p:ph type="body" idx="1"/>
          </p:nvPr>
        </p:nvSpPr>
        <p:spPr bwMode="auto">
          <a:xfrm>
            <a:off x="609919" y="1243856"/>
            <a:ext cx="10978515" cy="487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GB" altLang="en-US" dirty="0"/>
          </a:p>
        </p:txBody>
      </p:sp>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051708" y="6327648"/>
            <a:ext cx="533503" cy="408838"/>
          </a:xfrm>
          <a:prstGeom prst="rect">
            <a:avLst/>
          </a:prstGeom>
        </p:spPr>
      </p:pic>
      <p:sp>
        <p:nvSpPr>
          <p:cNvPr id="7" name="TextBox 6"/>
          <p:cNvSpPr txBox="1"/>
          <p:nvPr userDrawn="1"/>
        </p:nvSpPr>
        <p:spPr>
          <a:xfrm>
            <a:off x="609919" y="6496577"/>
            <a:ext cx="5249105" cy="126103"/>
          </a:xfrm>
          <a:prstGeom prst="rect">
            <a:avLst/>
          </a:prstGeom>
          <a:noFill/>
        </p:spPr>
        <p:txBody>
          <a:bodyPr wrap="square" lIns="0" tIns="0" rIns="0" bIns="0" rtlCol="0">
            <a:noAutofit/>
          </a:bodyPr>
          <a:lstStyle/>
          <a:p>
            <a:pPr defTabSz="898560"/>
            <a:r>
              <a:rPr lang="en-GB" sz="706" dirty="0">
                <a:solidFill>
                  <a:srgbClr val="595959"/>
                </a:solidFill>
              </a:rPr>
              <a:t>Page </a:t>
            </a:r>
            <a:fld id="{9AE4D82F-B047-469B-AC52-A46321747EAF}" type="slidenum">
              <a:rPr lang="en-GB" sz="706" smtClean="0">
                <a:solidFill>
                  <a:srgbClr val="595959"/>
                </a:solidFill>
              </a:rPr>
              <a:pPr defTabSz="898560"/>
              <a:t>‹#›</a:t>
            </a:fld>
            <a:r>
              <a:rPr lang="en-GB" sz="706" dirty="0">
                <a:solidFill>
                  <a:srgbClr val="595959"/>
                </a:solidFill>
              </a:rPr>
              <a:t> | Confidential – all rights reserved © EY LLP 2018</a:t>
            </a:r>
          </a:p>
        </p:txBody>
      </p:sp>
    </p:spTree>
    <p:extLst>
      <p:ext uri="{BB962C8B-B14F-4D97-AF65-F5344CB8AC3E}">
        <p14:creationId xmlns:p14="http://schemas.microsoft.com/office/powerpoint/2010/main" val="523858656"/>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1" r:id="rId3"/>
    <p:sldLayoutId id="2147483922" r:id="rId4"/>
  </p:sldLayoutIdLst>
  <p:hf sldNum="0" hdr="0" dt="0"/>
  <p:txStyles>
    <p:titleStyle>
      <a:lvl1pPr algn="l" rtl="0" eaLnBrk="0" fontAlgn="base" hangingPunct="0">
        <a:lnSpc>
          <a:spcPct val="85000"/>
        </a:lnSpc>
        <a:spcBef>
          <a:spcPct val="0"/>
        </a:spcBef>
        <a:spcAft>
          <a:spcPct val="0"/>
        </a:spcAft>
        <a:defRPr lang="en-GB" sz="2117" b="1" kern="1200" dirty="0">
          <a:solidFill>
            <a:srgbClr val="646464"/>
          </a:solidFill>
          <a:latin typeface="+mj-lt"/>
          <a:ea typeface="+mj-ea"/>
          <a:cs typeface="Arial" pitchFamily="34" charset="0"/>
        </a:defRPr>
      </a:lvl1pPr>
      <a:lvl2pPr algn="l" rtl="0" eaLnBrk="0" fontAlgn="base" hangingPunct="0">
        <a:lnSpc>
          <a:spcPct val="85000"/>
        </a:lnSpc>
        <a:spcBef>
          <a:spcPct val="0"/>
        </a:spcBef>
        <a:spcAft>
          <a:spcPct val="0"/>
        </a:spcAft>
        <a:defRPr sz="1970">
          <a:solidFill>
            <a:srgbClr val="646464"/>
          </a:solidFill>
          <a:latin typeface="EYInterstate Regular" pitchFamily="2" charset="0"/>
          <a:cs typeface="Arial" charset="0"/>
        </a:defRPr>
      </a:lvl2pPr>
      <a:lvl3pPr algn="l" rtl="0" eaLnBrk="0" fontAlgn="base" hangingPunct="0">
        <a:lnSpc>
          <a:spcPct val="85000"/>
        </a:lnSpc>
        <a:spcBef>
          <a:spcPct val="0"/>
        </a:spcBef>
        <a:spcAft>
          <a:spcPct val="0"/>
        </a:spcAft>
        <a:defRPr sz="1970">
          <a:solidFill>
            <a:srgbClr val="646464"/>
          </a:solidFill>
          <a:latin typeface="EYInterstate Regular" pitchFamily="2" charset="0"/>
          <a:cs typeface="Arial" charset="0"/>
        </a:defRPr>
      </a:lvl3pPr>
      <a:lvl4pPr algn="l" rtl="0" eaLnBrk="0" fontAlgn="base" hangingPunct="0">
        <a:lnSpc>
          <a:spcPct val="85000"/>
        </a:lnSpc>
        <a:spcBef>
          <a:spcPct val="0"/>
        </a:spcBef>
        <a:spcAft>
          <a:spcPct val="0"/>
        </a:spcAft>
        <a:defRPr sz="1970">
          <a:solidFill>
            <a:srgbClr val="646464"/>
          </a:solidFill>
          <a:latin typeface="EYInterstate Regular" pitchFamily="2" charset="0"/>
          <a:cs typeface="Arial" charset="0"/>
        </a:defRPr>
      </a:lvl4pPr>
      <a:lvl5pPr algn="l" rtl="0" eaLnBrk="0" fontAlgn="base" hangingPunct="0">
        <a:lnSpc>
          <a:spcPct val="85000"/>
        </a:lnSpc>
        <a:spcBef>
          <a:spcPct val="0"/>
        </a:spcBef>
        <a:spcAft>
          <a:spcPct val="0"/>
        </a:spcAft>
        <a:defRPr sz="1970">
          <a:solidFill>
            <a:srgbClr val="646464"/>
          </a:solidFill>
          <a:latin typeface="EYInterstate Regular" pitchFamily="2" charset="0"/>
          <a:cs typeface="Arial" charset="0"/>
        </a:defRPr>
      </a:lvl5pPr>
      <a:lvl6pPr marL="409373" algn="l" rtl="0" fontAlgn="base">
        <a:lnSpc>
          <a:spcPct val="85000"/>
        </a:lnSpc>
        <a:spcBef>
          <a:spcPct val="0"/>
        </a:spcBef>
        <a:spcAft>
          <a:spcPct val="0"/>
        </a:spcAft>
        <a:defRPr sz="1970">
          <a:solidFill>
            <a:srgbClr val="646464"/>
          </a:solidFill>
          <a:latin typeface="EYInterstate Regular" pitchFamily="2" charset="0"/>
          <a:cs typeface="Arial" charset="0"/>
        </a:defRPr>
      </a:lvl6pPr>
      <a:lvl7pPr marL="818746" algn="l" rtl="0" fontAlgn="base">
        <a:lnSpc>
          <a:spcPct val="85000"/>
        </a:lnSpc>
        <a:spcBef>
          <a:spcPct val="0"/>
        </a:spcBef>
        <a:spcAft>
          <a:spcPct val="0"/>
        </a:spcAft>
        <a:defRPr sz="1970">
          <a:solidFill>
            <a:srgbClr val="646464"/>
          </a:solidFill>
          <a:latin typeface="EYInterstate Regular" pitchFamily="2" charset="0"/>
          <a:cs typeface="Arial" charset="0"/>
        </a:defRPr>
      </a:lvl7pPr>
      <a:lvl8pPr marL="1228120" algn="l" rtl="0" fontAlgn="base">
        <a:lnSpc>
          <a:spcPct val="85000"/>
        </a:lnSpc>
        <a:spcBef>
          <a:spcPct val="0"/>
        </a:spcBef>
        <a:spcAft>
          <a:spcPct val="0"/>
        </a:spcAft>
        <a:defRPr sz="1970">
          <a:solidFill>
            <a:srgbClr val="646464"/>
          </a:solidFill>
          <a:latin typeface="EYInterstate Regular" pitchFamily="2" charset="0"/>
          <a:cs typeface="Arial" charset="0"/>
        </a:defRPr>
      </a:lvl8pPr>
      <a:lvl9pPr marL="1637492" algn="l" rtl="0" fontAlgn="base">
        <a:lnSpc>
          <a:spcPct val="85000"/>
        </a:lnSpc>
        <a:spcBef>
          <a:spcPct val="0"/>
        </a:spcBef>
        <a:spcAft>
          <a:spcPct val="0"/>
        </a:spcAft>
        <a:defRPr sz="1970">
          <a:solidFill>
            <a:srgbClr val="646464"/>
          </a:solidFill>
          <a:latin typeface="EYInterstate Regular" pitchFamily="2" charset="0"/>
          <a:cs typeface="Arial" charset="0"/>
        </a:defRPr>
      </a:lvl9pPr>
    </p:titleStyle>
    <p:bodyStyle>
      <a:lvl1pPr marL="307030" indent="-307030" algn="l" rtl="0" eaLnBrk="0" fontAlgn="base" hangingPunct="0">
        <a:spcBef>
          <a:spcPct val="20000"/>
        </a:spcBef>
        <a:spcAft>
          <a:spcPct val="0"/>
        </a:spcAft>
        <a:buClr>
          <a:schemeClr val="accent2"/>
        </a:buClr>
        <a:buSzPct val="70000"/>
        <a:buFont typeface="Arial" charset="0"/>
        <a:buChar char="►"/>
        <a:defRPr sz="1764" kern="1200">
          <a:solidFill>
            <a:srgbClr val="646464"/>
          </a:solidFill>
          <a:latin typeface="+mn-lt"/>
          <a:ea typeface="+mn-ea"/>
          <a:cs typeface="+mn-cs"/>
        </a:defRPr>
      </a:lvl1pPr>
      <a:lvl2pPr marL="635381" indent="-316980" algn="l" rtl="0" eaLnBrk="0" fontAlgn="base" hangingPunct="0">
        <a:spcBef>
          <a:spcPct val="20000"/>
        </a:spcBef>
        <a:spcAft>
          <a:spcPct val="0"/>
        </a:spcAft>
        <a:buClr>
          <a:schemeClr val="accent2"/>
        </a:buClr>
        <a:buSzPct val="70000"/>
        <a:buFont typeface="Arial" charset="0"/>
        <a:buChar char="►"/>
        <a:defRPr sz="1587" kern="1200">
          <a:solidFill>
            <a:srgbClr val="646464"/>
          </a:solidFill>
          <a:latin typeface="+mn-lt"/>
          <a:ea typeface="+mn-ea"/>
          <a:cs typeface="+mn-cs"/>
        </a:defRPr>
      </a:lvl2pPr>
      <a:lvl3pPr marL="965154" indent="-316980" algn="l" rtl="0" eaLnBrk="0" fontAlgn="base" hangingPunct="0">
        <a:spcBef>
          <a:spcPct val="20000"/>
        </a:spcBef>
        <a:spcAft>
          <a:spcPct val="0"/>
        </a:spcAft>
        <a:buClr>
          <a:schemeClr val="accent2"/>
        </a:buClr>
        <a:buSzPct val="70000"/>
        <a:buFont typeface="Arial" charset="0"/>
        <a:buChar char="►"/>
        <a:defRPr sz="1411" kern="1200">
          <a:solidFill>
            <a:srgbClr val="646464"/>
          </a:solidFill>
          <a:latin typeface="+mn-lt"/>
          <a:ea typeface="+mn-ea"/>
          <a:cs typeface="+mn-cs"/>
        </a:defRPr>
      </a:lvl3pPr>
      <a:lvl4pPr marL="1283555" indent="-318402" algn="l" rtl="0" eaLnBrk="0" fontAlgn="base" hangingPunct="0">
        <a:spcBef>
          <a:spcPct val="20000"/>
        </a:spcBef>
        <a:spcAft>
          <a:spcPct val="0"/>
        </a:spcAft>
        <a:buClr>
          <a:schemeClr val="accent2"/>
        </a:buClr>
        <a:buSzPct val="70000"/>
        <a:buFont typeface="Arial" charset="0"/>
        <a:buChar char="►"/>
        <a:defRPr sz="1411" kern="1200">
          <a:solidFill>
            <a:srgbClr val="646464"/>
          </a:solidFill>
          <a:latin typeface="+mn-lt"/>
          <a:ea typeface="+mn-ea"/>
          <a:cs typeface="+mn-cs"/>
        </a:defRPr>
      </a:lvl4pPr>
      <a:lvl5pPr marL="1600535" indent="-316980" algn="l" rtl="0" eaLnBrk="0" fontAlgn="base" hangingPunct="0">
        <a:spcBef>
          <a:spcPct val="20000"/>
        </a:spcBef>
        <a:spcAft>
          <a:spcPct val="0"/>
        </a:spcAft>
        <a:buClr>
          <a:schemeClr val="accent2"/>
        </a:buClr>
        <a:buSzPct val="70000"/>
        <a:buFont typeface="Arial" charset="0"/>
        <a:buChar char="►"/>
        <a:defRPr sz="1411" kern="1200">
          <a:solidFill>
            <a:srgbClr val="646464"/>
          </a:solidFill>
          <a:latin typeface="+mn-lt"/>
          <a:ea typeface="+mn-ea"/>
          <a:cs typeface="+mn-cs"/>
        </a:defRPr>
      </a:lvl5pPr>
      <a:lvl6pPr marL="2251552" indent="-204687" algn="l" defTabSz="818746" rtl="0" eaLnBrk="1" latinLnBrk="0" hangingPunct="1">
        <a:spcBef>
          <a:spcPct val="20000"/>
        </a:spcBef>
        <a:buFont typeface="Arial" pitchFamily="34" charset="0"/>
        <a:buChar char="•"/>
        <a:defRPr sz="1791" kern="1200">
          <a:solidFill>
            <a:schemeClr val="tx1"/>
          </a:solidFill>
          <a:latin typeface="+mn-lt"/>
          <a:ea typeface="+mn-ea"/>
          <a:cs typeface="+mn-cs"/>
        </a:defRPr>
      </a:lvl6pPr>
      <a:lvl7pPr marL="2660925" indent="-204687" algn="l" defTabSz="818746" rtl="0" eaLnBrk="1" latinLnBrk="0" hangingPunct="1">
        <a:spcBef>
          <a:spcPct val="20000"/>
        </a:spcBef>
        <a:buFont typeface="Arial" pitchFamily="34" charset="0"/>
        <a:buChar char="•"/>
        <a:defRPr sz="1791" kern="1200">
          <a:solidFill>
            <a:schemeClr val="tx1"/>
          </a:solidFill>
          <a:latin typeface="+mn-lt"/>
          <a:ea typeface="+mn-ea"/>
          <a:cs typeface="+mn-cs"/>
        </a:defRPr>
      </a:lvl7pPr>
      <a:lvl8pPr marL="3070298" indent="-204687" algn="l" defTabSz="818746" rtl="0" eaLnBrk="1" latinLnBrk="0" hangingPunct="1">
        <a:spcBef>
          <a:spcPct val="20000"/>
        </a:spcBef>
        <a:buFont typeface="Arial" pitchFamily="34" charset="0"/>
        <a:buChar char="•"/>
        <a:defRPr sz="1791" kern="1200">
          <a:solidFill>
            <a:schemeClr val="tx1"/>
          </a:solidFill>
          <a:latin typeface="+mn-lt"/>
          <a:ea typeface="+mn-ea"/>
          <a:cs typeface="+mn-cs"/>
        </a:defRPr>
      </a:lvl8pPr>
      <a:lvl9pPr marL="3479671" indent="-204687" algn="l" defTabSz="818746" rtl="0" eaLnBrk="1" latinLnBrk="0" hangingPunct="1">
        <a:spcBef>
          <a:spcPct val="20000"/>
        </a:spcBef>
        <a:buFont typeface="Arial" pitchFamily="34" charset="0"/>
        <a:buChar char="•"/>
        <a:defRPr sz="1791" kern="1200">
          <a:solidFill>
            <a:schemeClr val="tx1"/>
          </a:solidFill>
          <a:latin typeface="+mn-lt"/>
          <a:ea typeface="+mn-ea"/>
          <a:cs typeface="+mn-cs"/>
        </a:defRPr>
      </a:lvl9pPr>
    </p:bodyStyle>
    <p:otherStyle>
      <a:defPPr>
        <a:defRPr lang="en-US"/>
      </a:defPPr>
      <a:lvl1pPr marL="0" algn="l" defTabSz="818746" rtl="0" eaLnBrk="1" latinLnBrk="0" hangingPunct="1">
        <a:defRPr sz="1612" kern="1200">
          <a:solidFill>
            <a:schemeClr val="tx1"/>
          </a:solidFill>
          <a:latin typeface="+mn-lt"/>
          <a:ea typeface="+mn-ea"/>
          <a:cs typeface="+mn-cs"/>
        </a:defRPr>
      </a:lvl1pPr>
      <a:lvl2pPr marL="409373" algn="l" defTabSz="818746" rtl="0" eaLnBrk="1" latinLnBrk="0" hangingPunct="1">
        <a:defRPr sz="1612" kern="1200">
          <a:solidFill>
            <a:schemeClr val="tx1"/>
          </a:solidFill>
          <a:latin typeface="+mn-lt"/>
          <a:ea typeface="+mn-ea"/>
          <a:cs typeface="+mn-cs"/>
        </a:defRPr>
      </a:lvl2pPr>
      <a:lvl3pPr marL="818746" algn="l" defTabSz="818746" rtl="0" eaLnBrk="1" latinLnBrk="0" hangingPunct="1">
        <a:defRPr sz="1612" kern="1200">
          <a:solidFill>
            <a:schemeClr val="tx1"/>
          </a:solidFill>
          <a:latin typeface="+mn-lt"/>
          <a:ea typeface="+mn-ea"/>
          <a:cs typeface="+mn-cs"/>
        </a:defRPr>
      </a:lvl3pPr>
      <a:lvl4pPr marL="1228120" algn="l" defTabSz="818746" rtl="0" eaLnBrk="1" latinLnBrk="0" hangingPunct="1">
        <a:defRPr sz="1612" kern="1200">
          <a:solidFill>
            <a:schemeClr val="tx1"/>
          </a:solidFill>
          <a:latin typeface="+mn-lt"/>
          <a:ea typeface="+mn-ea"/>
          <a:cs typeface="+mn-cs"/>
        </a:defRPr>
      </a:lvl4pPr>
      <a:lvl5pPr marL="1637492" algn="l" defTabSz="818746" rtl="0" eaLnBrk="1" latinLnBrk="0" hangingPunct="1">
        <a:defRPr sz="1612" kern="1200">
          <a:solidFill>
            <a:schemeClr val="tx1"/>
          </a:solidFill>
          <a:latin typeface="+mn-lt"/>
          <a:ea typeface="+mn-ea"/>
          <a:cs typeface="+mn-cs"/>
        </a:defRPr>
      </a:lvl5pPr>
      <a:lvl6pPr marL="2046865" algn="l" defTabSz="818746" rtl="0" eaLnBrk="1" latinLnBrk="0" hangingPunct="1">
        <a:defRPr sz="1612" kern="1200">
          <a:solidFill>
            <a:schemeClr val="tx1"/>
          </a:solidFill>
          <a:latin typeface="+mn-lt"/>
          <a:ea typeface="+mn-ea"/>
          <a:cs typeface="+mn-cs"/>
        </a:defRPr>
      </a:lvl6pPr>
      <a:lvl7pPr marL="2456238" algn="l" defTabSz="818746" rtl="0" eaLnBrk="1" latinLnBrk="0" hangingPunct="1">
        <a:defRPr sz="1612" kern="1200">
          <a:solidFill>
            <a:schemeClr val="tx1"/>
          </a:solidFill>
          <a:latin typeface="+mn-lt"/>
          <a:ea typeface="+mn-ea"/>
          <a:cs typeface="+mn-cs"/>
        </a:defRPr>
      </a:lvl7pPr>
      <a:lvl8pPr marL="2865612" algn="l" defTabSz="818746" rtl="0" eaLnBrk="1" latinLnBrk="0" hangingPunct="1">
        <a:defRPr sz="1612" kern="1200">
          <a:solidFill>
            <a:schemeClr val="tx1"/>
          </a:solidFill>
          <a:latin typeface="+mn-lt"/>
          <a:ea typeface="+mn-ea"/>
          <a:cs typeface="+mn-cs"/>
        </a:defRPr>
      </a:lvl8pPr>
      <a:lvl9pPr marL="3274984" algn="l" defTabSz="818746" rtl="0" eaLnBrk="1" latinLnBrk="0" hangingPunct="1">
        <a:defRPr sz="161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6024">
          <p15:clr>
            <a:srgbClr val="F26B43"/>
          </p15:clr>
        </p15:guide>
        <p15:guide id="3" orient="horz" pos="288">
          <p15:clr>
            <a:srgbClr val="F26B43"/>
          </p15:clr>
        </p15:guide>
        <p15:guide id="4" orient="horz" pos="4368">
          <p15:clr>
            <a:srgbClr val="F26B43"/>
          </p15:clr>
        </p15:guide>
        <p15:guide id="5" orient="horz" pos="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4" name="Group 4">
            <a:extLst>
              <a:ext uri="{FF2B5EF4-FFF2-40B4-BE49-F238E27FC236}">
                <a16:creationId xmlns:a16="http://schemas.microsoft.com/office/drawing/2014/main" xmlns="" id="{7E89FB01-0304-4B7A-83F4-087FD710583C}"/>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xmlns=""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6">
              <a:extLst>
                <a:ext uri="{FF2B5EF4-FFF2-40B4-BE49-F238E27FC236}">
                  <a16:creationId xmlns:a16="http://schemas.microsoft.com/office/drawing/2014/main" xmlns=""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7">
              <a:extLst>
                <a:ext uri="{FF2B5EF4-FFF2-40B4-BE49-F238E27FC236}">
                  <a16:creationId xmlns:a16="http://schemas.microsoft.com/office/drawing/2014/main" xmlns=""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8" name="Date Placeholder 1">
            <a:extLst>
              <a:ext uri="{FF2B5EF4-FFF2-40B4-BE49-F238E27FC236}">
                <a16:creationId xmlns:a16="http://schemas.microsoft.com/office/drawing/2014/main" xmlns="" id="{45CFA693-E91B-43CC-B5B8-0AF459F62896}"/>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19 August 2022</a:t>
            </a:fld>
            <a:endParaRPr lang="en-IN" dirty="0"/>
          </a:p>
        </p:txBody>
      </p:sp>
      <p:sp>
        <p:nvSpPr>
          <p:cNvPr id="19" name="Footer Placeholder 2">
            <a:extLst>
              <a:ext uri="{FF2B5EF4-FFF2-40B4-BE49-F238E27FC236}">
                <a16:creationId xmlns:a16="http://schemas.microsoft.com/office/drawing/2014/main" xmlns="" id="{E9F31D67-E59D-488B-A418-10B47029E471}"/>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3" name="Slide Number Placeholder 4">
            <a:extLst>
              <a:ext uri="{FF2B5EF4-FFF2-40B4-BE49-F238E27FC236}">
                <a16:creationId xmlns:a16="http://schemas.microsoft.com/office/drawing/2014/main" xmlns="" id="{FA0C3EA0-3C85-4236-8D60-88634AF47AD8}"/>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184768684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9"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9"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xmlns="" id="{ABA621AC-91DA-4716-A450-56540FA39C36}"/>
              </a:ext>
            </a:extLst>
          </p:cNvPr>
          <p:cNvGrpSpPr>
            <a:grpSpLocks noChangeAspect="1"/>
          </p:cNvGrpSpPr>
          <p:nvPr userDrawn="1"/>
        </p:nvGrpSpPr>
        <p:grpSpPr bwMode="auto">
          <a:xfrm>
            <a:off x="11287126" y="6356350"/>
            <a:ext cx="303213" cy="311150"/>
            <a:chOff x="7110" y="4004"/>
            <a:chExt cx="191" cy="196"/>
          </a:xfrm>
        </p:grpSpPr>
        <p:sp>
          <p:nvSpPr>
            <p:cNvPr id="11" name="Freeform 5">
              <a:extLst>
                <a:ext uri="{FF2B5EF4-FFF2-40B4-BE49-F238E27FC236}">
                  <a16:creationId xmlns:a16="http://schemas.microsoft.com/office/drawing/2014/main" xmlns=""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xmlns=""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7">
              <a:extLst>
                <a:ext uri="{FF2B5EF4-FFF2-40B4-BE49-F238E27FC236}">
                  <a16:creationId xmlns:a16="http://schemas.microsoft.com/office/drawing/2014/main" xmlns=""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7" name="Date Placeholder 1">
            <a:extLst>
              <a:ext uri="{FF2B5EF4-FFF2-40B4-BE49-F238E27FC236}">
                <a16:creationId xmlns:a16="http://schemas.microsoft.com/office/drawing/2014/main" xmlns="" id="{3E9075B3-954F-4542-99DC-9D38337796E8}"/>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19 August 2022</a:t>
            </a:fld>
            <a:endParaRPr lang="en-IN" sz="800" dirty="0"/>
          </a:p>
        </p:txBody>
      </p:sp>
      <p:sp>
        <p:nvSpPr>
          <p:cNvPr id="18" name="Footer Placeholder 2">
            <a:extLst>
              <a:ext uri="{FF2B5EF4-FFF2-40B4-BE49-F238E27FC236}">
                <a16:creationId xmlns:a16="http://schemas.microsoft.com/office/drawing/2014/main" xmlns="" id="{FE280278-22FE-4F3D-8D37-B8FB096E9C4C}"/>
              </a:ext>
            </a:extLst>
          </p:cNvPr>
          <p:cNvSpPr txBox="1">
            <a:spLocks/>
          </p:cNvSpPr>
          <p:nvPr userDrawn="1"/>
        </p:nvSpPr>
        <p:spPr>
          <a:xfrm>
            <a:off x="3162989"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 dirty="0"/>
              <a:t>Presentation title</a:t>
            </a:r>
          </a:p>
        </p:txBody>
      </p:sp>
      <p:sp>
        <p:nvSpPr>
          <p:cNvPr id="22" name="Slide Number Placeholder 4">
            <a:extLst>
              <a:ext uri="{FF2B5EF4-FFF2-40B4-BE49-F238E27FC236}">
                <a16:creationId xmlns:a16="http://schemas.microsoft.com/office/drawing/2014/main" xmlns="" id="{4093714F-0FA2-4BA1-B9F9-9CDFDB009BD4}"/>
              </a:ext>
            </a:extLst>
          </p:cNvPr>
          <p:cNvSpPr txBox="1">
            <a:spLocks/>
          </p:cNvSpPr>
          <p:nvPr userDrawn="1"/>
        </p:nvSpPr>
        <p:spPr>
          <a:xfrm>
            <a:off x="609601"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dirty="0"/>
              <a:t>Page </a:t>
            </a:r>
            <a:fld id="{D5B76411-544C-4F9A-8EDE-9EEB2BD21F95}" type="slidenum">
              <a:rPr lang="en-IN" sz="800" smtClean="0"/>
              <a:t>‹#›</a:t>
            </a:fld>
            <a:endParaRPr sz="800" dirty="0"/>
          </a:p>
        </p:txBody>
      </p:sp>
    </p:spTree>
    <p:extLst>
      <p:ext uri="{BB962C8B-B14F-4D97-AF65-F5344CB8AC3E}">
        <p14:creationId xmlns:p14="http://schemas.microsoft.com/office/powerpoint/2010/main" val="249699706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7" r:id="rId28"/>
    <p:sldLayoutId id="2147483988" r:id="rId29"/>
    <p:sldLayoutId id="2147483994" r:id="rId30"/>
    <p:sldLayoutId id="2147483995" r:id="rId31"/>
    <p:sldLayoutId id="2147483996" r:id="rId32"/>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9" y="274638"/>
            <a:ext cx="10978515" cy="779462"/>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0" name="Line 10"/>
          <p:cNvSpPr>
            <a:spLocks noChangeShapeType="1"/>
          </p:cNvSpPr>
          <p:nvPr userDrawn="1"/>
        </p:nvSpPr>
        <p:spPr bwMode="auto">
          <a:xfrm>
            <a:off x="609919"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sp>
        <p:nvSpPr>
          <p:cNvPr id="11" name="Line 11"/>
          <p:cNvSpPr>
            <a:spLocks noChangeShapeType="1"/>
          </p:cNvSpPr>
          <p:nvPr userDrawn="1"/>
        </p:nvSpPr>
        <p:spPr bwMode="auto">
          <a:xfrm>
            <a:off x="609919" y="6200389"/>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26" noProof="0" dirty="0">
              <a:solidFill>
                <a:schemeClr val="bg1"/>
              </a:solidFill>
              <a:latin typeface="EYInterstate" panose="02000503020000020004" pitchFamily="2" charset="0"/>
            </a:endParaRPr>
          </a:p>
        </p:txBody>
      </p:sp>
      <p:pic>
        <p:nvPicPr>
          <p:cNvPr id="16" name="Picture 15"/>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32435" y="6290401"/>
            <a:ext cx="455999" cy="369416"/>
          </a:xfrm>
          <a:prstGeom prst="rect">
            <a:avLst/>
          </a:prstGeom>
        </p:spPr>
      </p:pic>
      <p:sp>
        <p:nvSpPr>
          <p:cNvPr id="13" name="TextBox 12"/>
          <p:cNvSpPr txBox="1"/>
          <p:nvPr userDrawn="1"/>
        </p:nvSpPr>
        <p:spPr>
          <a:xfrm>
            <a:off x="619058" y="6442685"/>
            <a:ext cx="823674" cy="181771"/>
          </a:xfrm>
          <a:prstGeom prst="rect">
            <a:avLst/>
          </a:prstGeom>
          <a:noFill/>
        </p:spPr>
        <p:txBody>
          <a:bodyPr vert="horz" wrap="square" lIns="0" tIns="0" rIns="0" bIns="0" rtlCol="0" anchor="t" anchorCtr="0">
            <a:noAutofit/>
          </a:bodyPr>
          <a:lstStyle/>
          <a:p>
            <a:r>
              <a:rPr lang="en-GB" sz="994" dirty="0">
                <a:solidFill>
                  <a:schemeClr val="tx1"/>
                </a:solidFill>
                <a:latin typeface="EYInterstate Light" panose="02000506000000020004" pitchFamily="2" charset="0"/>
                <a:cs typeface="Arial" pitchFamily="34" charset="0"/>
              </a:rPr>
              <a:t>Page </a:t>
            </a:r>
            <a:fld id="{9AE4D82F-B047-469B-AC52-A46321747EAF}" type="slidenum">
              <a:rPr lang="en-GB" sz="994" smtClean="0">
                <a:solidFill>
                  <a:schemeClr val="tx1"/>
                </a:solidFill>
                <a:latin typeface="EYInterstate Light" panose="02000506000000020004" pitchFamily="2" charset="0"/>
                <a:cs typeface="Arial" pitchFamily="34" charset="0"/>
              </a:rPr>
              <a:pPr/>
              <a:t>‹#›</a:t>
            </a:fld>
            <a:endParaRPr lang="en-GB" sz="994" dirty="0">
              <a:solidFill>
                <a:schemeClr val="tx1"/>
              </a:solidFill>
              <a:latin typeface="EYInterstate Light" panose="02000506000000020004" pitchFamily="2" charset="0"/>
              <a:cs typeface="Arial" pitchFamily="34" charset="0"/>
            </a:endParaRPr>
          </a:p>
        </p:txBody>
      </p:sp>
      <p:sp>
        <p:nvSpPr>
          <p:cNvPr id="17" name="TextBox 16"/>
          <p:cNvSpPr txBox="1"/>
          <p:nvPr userDrawn="1"/>
        </p:nvSpPr>
        <p:spPr>
          <a:xfrm>
            <a:off x="4232746" y="6442686"/>
            <a:ext cx="2225304" cy="217131"/>
          </a:xfrm>
          <a:prstGeom prst="rect">
            <a:avLst/>
          </a:prstGeom>
          <a:noFill/>
        </p:spPr>
        <p:txBody>
          <a:bodyPr vert="horz" wrap="square" lIns="0" tIns="0" rIns="0" bIns="0" rtlCol="0" anchor="t" anchorCtr="0">
            <a:noAutofit/>
          </a:bodyPr>
          <a:lstStyle/>
          <a:p>
            <a:r>
              <a:rPr lang="en-US" sz="994" dirty="0">
                <a:solidFill>
                  <a:schemeClr val="tx1"/>
                </a:solidFill>
                <a:latin typeface="EYInterstate Light" panose="02000506000000020004" pitchFamily="2" charset="0"/>
                <a:cs typeface="Arial" pitchFamily="34" charset="0"/>
              </a:rPr>
              <a:t>Internal</a:t>
            </a:r>
            <a:r>
              <a:rPr lang="en-US" sz="994" baseline="0" dirty="0">
                <a:solidFill>
                  <a:schemeClr val="tx1"/>
                </a:solidFill>
                <a:latin typeface="EYInterstate Light" panose="02000506000000020004" pitchFamily="2" charset="0"/>
                <a:cs typeface="Arial" pitchFamily="34" charset="0"/>
              </a:rPr>
              <a:t> Audit Analytics</a:t>
            </a:r>
            <a:endParaRPr lang="en-IN" sz="994" baseline="0" dirty="0">
              <a:solidFill>
                <a:schemeClr val="tx1"/>
              </a:solidFill>
              <a:latin typeface="EYInterstate Light" panose="02000506000000020004" pitchFamily="2" charset="0"/>
              <a:cs typeface="Arial" pitchFamily="34" charset="0"/>
            </a:endParaRPr>
          </a:p>
        </p:txBody>
      </p:sp>
    </p:spTree>
    <p:extLst>
      <p:ext uri="{BB962C8B-B14F-4D97-AF65-F5344CB8AC3E}">
        <p14:creationId xmlns:p14="http://schemas.microsoft.com/office/powerpoint/2010/main" val="213426380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hf sldNum="0" hdr="0" dt="0"/>
  <p:txStyles>
    <p:titleStyle>
      <a:lvl1pPr algn="l" defTabSz="826252" rtl="0" eaLnBrk="1" latinLnBrk="0" hangingPunct="1">
        <a:lnSpc>
          <a:spcPct val="85000"/>
        </a:lnSpc>
        <a:spcBef>
          <a:spcPct val="0"/>
        </a:spcBef>
        <a:buNone/>
        <a:defRPr sz="2169" b="1" kern="1200">
          <a:solidFill>
            <a:schemeClr val="tx1"/>
          </a:solidFill>
          <a:latin typeface="EYInterstate Light" panose="02000506000000020004" pitchFamily="2" charset="0"/>
          <a:ea typeface="+mj-ea"/>
          <a:cs typeface="Arial" pitchFamily="34" charset="0"/>
        </a:defRPr>
      </a:lvl1pPr>
    </p:titleStyle>
    <p:bodyStyle>
      <a:lvl1pPr marL="154922" indent="-154922" algn="l" defTabSz="826252" rtl="0" eaLnBrk="1" latinLnBrk="0" hangingPunct="1">
        <a:spcBef>
          <a:spcPct val="20000"/>
        </a:spcBef>
        <a:buClr>
          <a:schemeClr val="accent2"/>
        </a:buClr>
        <a:buSzPct val="70000"/>
        <a:buFont typeface="Arial" pitchFamily="34" charset="0"/>
        <a:buChar char="►"/>
        <a:defRPr sz="1084" kern="1200">
          <a:solidFill>
            <a:schemeClr val="bg1"/>
          </a:solidFill>
          <a:latin typeface="EYInterstate" pitchFamily="2" charset="0"/>
          <a:ea typeface="+mn-ea"/>
          <a:cs typeface="+mn-cs"/>
        </a:defRPr>
      </a:lvl1pPr>
      <a:lvl2pPr marL="309844" indent="-152053" algn="l" defTabSz="826252" rtl="0" eaLnBrk="1" latinLnBrk="0" hangingPunct="1">
        <a:spcBef>
          <a:spcPct val="20000"/>
        </a:spcBef>
        <a:buClr>
          <a:schemeClr val="accent2"/>
        </a:buClr>
        <a:buSzPct val="70000"/>
        <a:buFont typeface="Arial" pitchFamily="34" charset="0"/>
        <a:buChar char="►"/>
        <a:defRPr sz="1084" kern="1200">
          <a:solidFill>
            <a:schemeClr val="bg1"/>
          </a:solidFill>
          <a:latin typeface="EYInterstate Light" pitchFamily="2" charset="0"/>
          <a:ea typeface="+mn-ea"/>
          <a:cs typeface="+mn-cs"/>
        </a:defRPr>
      </a:lvl2pPr>
      <a:lvl3pPr marL="467636" indent="-166398" algn="l" defTabSz="826252" rtl="0" eaLnBrk="1" latinLnBrk="0" hangingPunct="1">
        <a:spcBef>
          <a:spcPct val="20000"/>
        </a:spcBef>
        <a:buClr>
          <a:schemeClr val="accent2"/>
        </a:buClr>
        <a:buSzPct val="70000"/>
        <a:buFont typeface="Arial" pitchFamily="34" charset="0"/>
        <a:buChar char="►"/>
        <a:defRPr sz="1084" kern="1200">
          <a:solidFill>
            <a:schemeClr val="bg1"/>
          </a:solidFill>
          <a:latin typeface="EYInterstate Light" pitchFamily="2" charset="0"/>
          <a:ea typeface="+mn-ea"/>
          <a:cs typeface="+mn-cs"/>
        </a:defRPr>
      </a:lvl3pPr>
      <a:lvl4pPr marL="619689" indent="-152053" algn="l" defTabSz="826252" rtl="0" eaLnBrk="1" latinLnBrk="0" hangingPunct="1">
        <a:spcBef>
          <a:spcPct val="20000"/>
        </a:spcBef>
        <a:buClr>
          <a:schemeClr val="accent2"/>
        </a:buClr>
        <a:buSzPct val="70000"/>
        <a:buFont typeface="Arial" pitchFamily="34" charset="0"/>
        <a:buChar char="►"/>
        <a:defRPr sz="1084" kern="1200">
          <a:solidFill>
            <a:schemeClr val="bg1"/>
          </a:solidFill>
          <a:latin typeface="EYInterstate Light" pitchFamily="2" charset="0"/>
          <a:ea typeface="+mn-ea"/>
          <a:cs typeface="+mn-cs"/>
        </a:defRPr>
      </a:lvl4pPr>
      <a:lvl5pPr marL="777480" indent="-157791" algn="l" defTabSz="826252" rtl="0" eaLnBrk="1" latinLnBrk="0" hangingPunct="1">
        <a:spcBef>
          <a:spcPct val="20000"/>
        </a:spcBef>
        <a:buClr>
          <a:schemeClr val="accent2"/>
        </a:buClr>
        <a:buSzPct val="70000"/>
        <a:buFont typeface="Arial" pitchFamily="34" charset="0"/>
        <a:buChar char="►"/>
        <a:defRPr sz="1084" kern="1200">
          <a:solidFill>
            <a:schemeClr val="bg1"/>
          </a:solidFill>
          <a:latin typeface="EYInterstate Light" pitchFamily="2" charset="0"/>
          <a:ea typeface="+mn-ea"/>
          <a:cs typeface="+mn-cs"/>
        </a:defRPr>
      </a:lvl5pPr>
      <a:lvl6pPr marL="2272193" indent="-206563" algn="l" defTabSz="826252" rtl="0" eaLnBrk="1" latinLnBrk="0" hangingPunct="1">
        <a:spcBef>
          <a:spcPct val="20000"/>
        </a:spcBef>
        <a:buFont typeface="Arial" pitchFamily="34" charset="0"/>
        <a:buChar char="•"/>
        <a:defRPr sz="1807" kern="1200">
          <a:solidFill>
            <a:schemeClr val="tx1"/>
          </a:solidFill>
          <a:latin typeface="+mn-lt"/>
          <a:ea typeface="+mn-ea"/>
          <a:cs typeface="+mn-cs"/>
        </a:defRPr>
      </a:lvl6pPr>
      <a:lvl7pPr marL="2685318" indent="-206563" algn="l" defTabSz="826252" rtl="0" eaLnBrk="1" latinLnBrk="0" hangingPunct="1">
        <a:spcBef>
          <a:spcPct val="20000"/>
        </a:spcBef>
        <a:buFont typeface="Arial" pitchFamily="34" charset="0"/>
        <a:buChar char="•"/>
        <a:defRPr sz="1807" kern="1200">
          <a:solidFill>
            <a:schemeClr val="tx1"/>
          </a:solidFill>
          <a:latin typeface="+mn-lt"/>
          <a:ea typeface="+mn-ea"/>
          <a:cs typeface="+mn-cs"/>
        </a:defRPr>
      </a:lvl7pPr>
      <a:lvl8pPr marL="3098444" indent="-206563" algn="l" defTabSz="826252" rtl="0" eaLnBrk="1" latinLnBrk="0" hangingPunct="1">
        <a:spcBef>
          <a:spcPct val="20000"/>
        </a:spcBef>
        <a:buFont typeface="Arial" pitchFamily="34" charset="0"/>
        <a:buChar char="•"/>
        <a:defRPr sz="1807" kern="1200">
          <a:solidFill>
            <a:schemeClr val="tx1"/>
          </a:solidFill>
          <a:latin typeface="+mn-lt"/>
          <a:ea typeface="+mn-ea"/>
          <a:cs typeface="+mn-cs"/>
        </a:defRPr>
      </a:lvl8pPr>
      <a:lvl9pPr marL="3511570" indent="-206563" algn="l" defTabSz="826252" rtl="0" eaLnBrk="1" latinLnBrk="0" hangingPunct="1">
        <a:spcBef>
          <a:spcPct val="20000"/>
        </a:spcBef>
        <a:buFont typeface="Arial" pitchFamily="34" charset="0"/>
        <a:buChar char="•"/>
        <a:defRPr sz="1807" kern="1200">
          <a:solidFill>
            <a:schemeClr val="tx1"/>
          </a:solidFill>
          <a:latin typeface="+mn-lt"/>
          <a:ea typeface="+mn-ea"/>
          <a:cs typeface="+mn-cs"/>
        </a:defRPr>
      </a:lvl9pPr>
    </p:bodyStyle>
    <p:otherStyle>
      <a:defPPr>
        <a:defRPr lang="en-US"/>
      </a:defPPr>
      <a:lvl1pPr marL="0" algn="l" defTabSz="826252" rtl="0" eaLnBrk="1" latinLnBrk="0" hangingPunct="1">
        <a:defRPr sz="1626" kern="1200">
          <a:solidFill>
            <a:schemeClr val="tx1"/>
          </a:solidFill>
          <a:latin typeface="+mn-lt"/>
          <a:ea typeface="+mn-ea"/>
          <a:cs typeface="+mn-cs"/>
        </a:defRPr>
      </a:lvl1pPr>
      <a:lvl2pPr marL="413126" algn="l" defTabSz="826252" rtl="0" eaLnBrk="1" latinLnBrk="0" hangingPunct="1">
        <a:defRPr sz="1626" kern="1200">
          <a:solidFill>
            <a:schemeClr val="tx1"/>
          </a:solidFill>
          <a:latin typeface="+mn-lt"/>
          <a:ea typeface="+mn-ea"/>
          <a:cs typeface="+mn-cs"/>
        </a:defRPr>
      </a:lvl2pPr>
      <a:lvl3pPr marL="826252" algn="l" defTabSz="826252" rtl="0" eaLnBrk="1" latinLnBrk="0" hangingPunct="1">
        <a:defRPr sz="1626" kern="1200">
          <a:solidFill>
            <a:schemeClr val="tx1"/>
          </a:solidFill>
          <a:latin typeface="+mn-lt"/>
          <a:ea typeface="+mn-ea"/>
          <a:cs typeface="+mn-cs"/>
        </a:defRPr>
      </a:lvl3pPr>
      <a:lvl4pPr marL="1239378" algn="l" defTabSz="826252" rtl="0" eaLnBrk="1" latinLnBrk="0" hangingPunct="1">
        <a:defRPr sz="1626" kern="1200">
          <a:solidFill>
            <a:schemeClr val="tx1"/>
          </a:solidFill>
          <a:latin typeface="+mn-lt"/>
          <a:ea typeface="+mn-ea"/>
          <a:cs typeface="+mn-cs"/>
        </a:defRPr>
      </a:lvl4pPr>
      <a:lvl5pPr marL="1652504" algn="l" defTabSz="826252" rtl="0" eaLnBrk="1" latinLnBrk="0" hangingPunct="1">
        <a:defRPr sz="1626" kern="1200">
          <a:solidFill>
            <a:schemeClr val="tx1"/>
          </a:solidFill>
          <a:latin typeface="+mn-lt"/>
          <a:ea typeface="+mn-ea"/>
          <a:cs typeface="+mn-cs"/>
        </a:defRPr>
      </a:lvl5pPr>
      <a:lvl6pPr marL="2065630" algn="l" defTabSz="826252" rtl="0" eaLnBrk="1" latinLnBrk="0" hangingPunct="1">
        <a:defRPr sz="1626" kern="1200">
          <a:solidFill>
            <a:schemeClr val="tx1"/>
          </a:solidFill>
          <a:latin typeface="+mn-lt"/>
          <a:ea typeface="+mn-ea"/>
          <a:cs typeface="+mn-cs"/>
        </a:defRPr>
      </a:lvl6pPr>
      <a:lvl7pPr marL="2478756" algn="l" defTabSz="826252" rtl="0" eaLnBrk="1" latinLnBrk="0" hangingPunct="1">
        <a:defRPr sz="1626" kern="1200">
          <a:solidFill>
            <a:schemeClr val="tx1"/>
          </a:solidFill>
          <a:latin typeface="+mn-lt"/>
          <a:ea typeface="+mn-ea"/>
          <a:cs typeface="+mn-cs"/>
        </a:defRPr>
      </a:lvl7pPr>
      <a:lvl8pPr marL="2891881" algn="l" defTabSz="826252" rtl="0" eaLnBrk="1" latinLnBrk="0" hangingPunct="1">
        <a:defRPr sz="1626" kern="1200">
          <a:solidFill>
            <a:schemeClr val="tx1"/>
          </a:solidFill>
          <a:latin typeface="+mn-lt"/>
          <a:ea typeface="+mn-ea"/>
          <a:cs typeface="+mn-cs"/>
        </a:defRPr>
      </a:lvl8pPr>
      <a:lvl9pPr marL="3305007" algn="l" defTabSz="826252" rtl="0" eaLnBrk="1" latinLnBrk="0" hangingPunct="1">
        <a:defRPr sz="162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20" y="274638"/>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2" name="TextBox 11"/>
          <p:cNvSpPr txBox="1"/>
          <p:nvPr userDrawn="1"/>
        </p:nvSpPr>
        <p:spPr>
          <a:xfrm>
            <a:off x="1555423" y="6464936"/>
            <a:ext cx="885600" cy="201168"/>
          </a:xfrm>
          <a:prstGeom prst="rect">
            <a:avLst/>
          </a:prstGeom>
          <a:noFill/>
        </p:spPr>
        <p:txBody>
          <a:bodyPr wrap="square" lIns="0" tIns="0" rIns="0" bIns="0" rtlCol="0" anchor="t" anchorCtr="0">
            <a:noAutofit/>
          </a:bodyPr>
          <a:lstStyle/>
          <a:p>
            <a:r>
              <a:rPr lang="en-US" sz="1100" dirty="0">
                <a:solidFill>
                  <a:srgbClr val="646464"/>
                </a:solidFill>
                <a:latin typeface="+mj-lt"/>
              </a:rPr>
              <a:t>Page </a:t>
            </a:r>
            <a:fld id="{9AE4D82F-B047-469B-AC52-A46321747EAF}" type="slidenum">
              <a:rPr lang="en-US" sz="1100" smtClean="0">
                <a:solidFill>
                  <a:srgbClr val="646464"/>
                </a:solidFill>
                <a:latin typeface="+mj-lt"/>
              </a:rPr>
              <a:pPr/>
              <a:t>‹#›</a:t>
            </a:fld>
            <a:endParaRPr lang="en-US" sz="1100" dirty="0">
              <a:solidFill>
                <a:srgbClr val="646464"/>
              </a:solidFill>
              <a:latin typeface="+mj-lt"/>
            </a:endParaRPr>
          </a:p>
        </p:txBody>
      </p:sp>
      <p:pic>
        <p:nvPicPr>
          <p:cNvPr id="13" name="Picture 12"/>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254344" y="6392446"/>
            <a:ext cx="273150" cy="279242"/>
          </a:xfrm>
          <a:prstGeom prst="rect">
            <a:avLst/>
          </a:prstGeom>
        </p:spPr>
      </p:pic>
    </p:spTree>
    <p:extLst>
      <p:ext uri="{BB962C8B-B14F-4D97-AF65-F5344CB8AC3E}">
        <p14:creationId xmlns:p14="http://schemas.microsoft.com/office/powerpoint/2010/main" val="3086616653"/>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7" r:id="rId13"/>
    <p:sldLayoutId id="2147484046" r:id="rId14"/>
    <p:sldLayoutId id="2147484062"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85000"/>
        </a:lnSpc>
        <a:spcBef>
          <a:spcPct val="0"/>
        </a:spcBef>
        <a:buNone/>
        <a:defRPr sz="30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6.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50F30D-5577-4F44-8296-423D5884FD5F}"/>
              </a:ext>
            </a:extLst>
          </p:cNvPr>
          <p:cNvSpPr>
            <a:spLocks noGrp="1"/>
          </p:cNvSpPr>
          <p:nvPr>
            <p:ph type="ctrTitle"/>
          </p:nvPr>
        </p:nvSpPr>
        <p:spPr>
          <a:xfrm>
            <a:off x="1493949" y="757504"/>
            <a:ext cx="8874863" cy="860400"/>
          </a:xfrm>
        </p:spPr>
        <p:txBody>
          <a:bodyPr anchor="t">
            <a:noAutofit/>
          </a:bodyPr>
          <a:lstStyle/>
          <a:p>
            <a:r>
              <a:rPr lang="en-US" sz="3600" dirty="0" smtClean="0">
                <a:solidFill>
                  <a:schemeClr val="tx1"/>
                </a:solidFill>
                <a:latin typeface="EYInterstate Regular" panose="02000503020000020004" pitchFamily="2" charset="0"/>
              </a:rPr>
              <a:t>How Insurers can use Flood Data for Risk Profiling</a:t>
            </a:r>
            <a:endParaRPr lang="en-IN" sz="3600" dirty="0">
              <a:solidFill>
                <a:schemeClr val="tx1"/>
              </a:solidFill>
              <a:latin typeface="EYInterstate Regular" panose="02000503020000020004" pitchFamily="2" charset="0"/>
            </a:endParaRPr>
          </a:p>
        </p:txBody>
      </p:sp>
      <p:sp>
        <p:nvSpPr>
          <p:cNvPr id="5" name="Subtitle 3">
            <a:extLst>
              <a:ext uri="{FF2B5EF4-FFF2-40B4-BE49-F238E27FC236}">
                <a16:creationId xmlns:a16="http://schemas.microsoft.com/office/drawing/2014/main" xmlns="" id="{FCD94502-4A83-4A23-8E43-F1EBCE9D96E0}"/>
              </a:ext>
            </a:extLst>
          </p:cNvPr>
          <p:cNvSpPr txBox="1">
            <a:spLocks/>
          </p:cNvSpPr>
          <p:nvPr/>
        </p:nvSpPr>
        <p:spPr>
          <a:xfrm>
            <a:off x="1493949" y="2136406"/>
            <a:ext cx="7323813" cy="968400"/>
          </a:xfrm>
          <a:prstGeom prst="rect">
            <a:avLst/>
          </a:prstGeom>
        </p:spPr>
        <p:txBody>
          <a:bodyPr/>
          <a:lstStyle>
            <a:lvl1pPr marL="0" indent="0" algn="l" defTabSz="914400" rtl="0" eaLnBrk="1" latinLnBrk="0" hangingPunct="1">
              <a:spcBef>
                <a:spcPct val="20000"/>
              </a:spcBef>
              <a:buClr>
                <a:schemeClr val="accent2"/>
              </a:buClr>
              <a:buSzPct val="70000"/>
              <a:buFont typeface="Arial" pitchFamily="34" charset="0"/>
              <a:buNone/>
              <a:defRPr sz="2000" kern="1200">
                <a:solidFill>
                  <a:schemeClr val="bg2"/>
                </a:solidFill>
                <a:latin typeface="+mn-lt"/>
                <a:ea typeface="+mn-ea"/>
                <a:cs typeface="+mn-cs"/>
              </a:defRPr>
            </a:lvl1pPr>
            <a:lvl2pPr marL="0" indent="0" algn="l"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7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2400" b="1" dirty="0" smtClean="0">
                <a:solidFill>
                  <a:schemeClr val="tx1"/>
                </a:solidFill>
                <a:latin typeface="EYInterstate Regular" panose="02000503020000020004" pitchFamily="2" charset="0"/>
              </a:rPr>
              <a:t>Presented by:    VARUN PRASANNA RAO</a:t>
            </a:r>
            <a:endParaRPr lang="en-GB" sz="2400" b="1" dirty="0">
              <a:solidFill>
                <a:schemeClr val="tx1"/>
              </a:solidFill>
              <a:latin typeface="EYInterstate Regular" panose="02000503020000020004" pitchFamily="2" charset="0"/>
            </a:endParaRPr>
          </a:p>
          <a:p>
            <a:r>
              <a:rPr lang="en-GB" sz="2400" b="1" dirty="0">
                <a:solidFill>
                  <a:schemeClr val="tx1"/>
                </a:solidFill>
                <a:latin typeface="EYInterstate Regular" panose="02000503020000020004" pitchFamily="2" charset="0"/>
              </a:rPr>
              <a:t>Internship </a:t>
            </a:r>
            <a:r>
              <a:rPr lang="en-GB" sz="2400" b="1" dirty="0" smtClean="0">
                <a:solidFill>
                  <a:schemeClr val="tx1"/>
                </a:solidFill>
                <a:latin typeface="EYInterstate Regular" panose="02000503020000020004" pitchFamily="2" charset="0"/>
              </a:rPr>
              <a:t>Period:    </a:t>
            </a:r>
            <a:r>
              <a:rPr lang="en-GB" sz="2400" b="1" dirty="0" smtClean="0">
                <a:solidFill>
                  <a:schemeClr val="tx1"/>
                </a:solidFill>
                <a:latin typeface="EYInterstate Regular" panose="02000503020000020004" pitchFamily="2" charset="0"/>
              </a:rPr>
              <a:t>21</a:t>
            </a:r>
            <a:r>
              <a:rPr lang="en-GB" sz="2400" b="1" baseline="30000" dirty="0" smtClean="0">
                <a:solidFill>
                  <a:schemeClr val="tx1"/>
                </a:solidFill>
                <a:latin typeface="EYInterstate Regular" panose="02000503020000020004" pitchFamily="2" charset="0"/>
              </a:rPr>
              <a:t>st</a:t>
            </a:r>
            <a:r>
              <a:rPr lang="en-GB" sz="2400" b="1" dirty="0" smtClean="0">
                <a:solidFill>
                  <a:schemeClr val="tx1"/>
                </a:solidFill>
                <a:latin typeface="EYInterstate Regular" panose="02000503020000020004" pitchFamily="2" charset="0"/>
              </a:rPr>
              <a:t> </a:t>
            </a:r>
            <a:r>
              <a:rPr lang="en-GB" sz="2400" b="1" dirty="0" smtClean="0">
                <a:solidFill>
                  <a:schemeClr val="tx1"/>
                </a:solidFill>
                <a:latin typeface="EYInterstate Regular" panose="02000503020000020004" pitchFamily="2" charset="0"/>
              </a:rPr>
              <a:t>June 2022-19</a:t>
            </a:r>
            <a:r>
              <a:rPr lang="en-GB" sz="2400" b="1" baseline="30000" dirty="0" smtClean="0">
                <a:solidFill>
                  <a:schemeClr val="tx1"/>
                </a:solidFill>
                <a:latin typeface="EYInterstate Regular" panose="02000503020000020004" pitchFamily="2" charset="0"/>
              </a:rPr>
              <a:t>th</a:t>
            </a:r>
            <a:r>
              <a:rPr lang="en-GB" sz="2400" b="1" dirty="0" smtClean="0">
                <a:solidFill>
                  <a:schemeClr val="tx1"/>
                </a:solidFill>
                <a:latin typeface="EYInterstate Regular" panose="02000503020000020004" pitchFamily="2" charset="0"/>
              </a:rPr>
              <a:t> August 2022</a:t>
            </a:r>
            <a:endParaRPr lang="en-IN" sz="2400" b="1" dirty="0">
              <a:solidFill>
                <a:schemeClr val="tx1"/>
              </a:solidFill>
              <a:latin typeface="EYInterstate Regular" panose="02000503020000020004" pitchFamily="2" charset="0"/>
            </a:endParaRPr>
          </a:p>
        </p:txBody>
      </p:sp>
    </p:spTree>
    <p:extLst>
      <p:ext uri="{BB962C8B-B14F-4D97-AF65-F5344CB8AC3E}">
        <p14:creationId xmlns:p14="http://schemas.microsoft.com/office/powerpoint/2010/main" val="4053029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659" y="569155"/>
            <a:ext cx="10978515" cy="860400"/>
          </a:xfrm>
        </p:spPr>
        <p:txBody>
          <a:bodyPr/>
          <a:lstStyle/>
          <a:p>
            <a:r>
              <a:rPr lang="en-US" sz="3600" dirty="0" smtClean="0">
                <a:latin typeface="EYInterstate Regular"/>
              </a:rPr>
              <a:t>Intention behind the project...</a:t>
            </a:r>
            <a:endParaRPr lang="en-IN" sz="3600" dirty="0">
              <a:latin typeface="EYInterstate Regular"/>
            </a:endParaRPr>
          </a:p>
        </p:txBody>
      </p:sp>
      <p:sp>
        <p:nvSpPr>
          <p:cNvPr id="3" name="TextBox 2"/>
          <p:cNvSpPr txBox="1"/>
          <p:nvPr/>
        </p:nvSpPr>
        <p:spPr>
          <a:xfrm>
            <a:off x="334852" y="1210614"/>
            <a:ext cx="11408130" cy="4961358"/>
          </a:xfrm>
          <a:prstGeom prst="rect">
            <a:avLst/>
          </a:prstGeom>
          <a:noFill/>
        </p:spPr>
        <p:txBody>
          <a:bodyPr wrap="square" lIns="0" tIns="36576" rIns="0" bIns="0" rtlCol="0">
            <a:spAutoFit/>
          </a:bodyPr>
          <a:lstStyle/>
          <a:p>
            <a:r>
              <a:rPr lang="en-IN" sz="1600" dirty="0"/>
              <a:t>Insurers usually keep in my mind the risk associated with a </a:t>
            </a:r>
            <a:r>
              <a:rPr lang="en-IN" sz="1600" dirty="0" smtClean="0"/>
              <a:t>natural </a:t>
            </a:r>
            <a:r>
              <a:rPr lang="en-IN" sz="1600" dirty="0"/>
              <a:t>d</a:t>
            </a:r>
            <a:r>
              <a:rPr lang="en-IN" sz="1600" dirty="0" smtClean="0"/>
              <a:t>isaster, how </a:t>
            </a:r>
            <a:r>
              <a:rPr lang="en-IN" sz="1600" dirty="0"/>
              <a:t>the </a:t>
            </a:r>
            <a:r>
              <a:rPr lang="en-IN" sz="1600" dirty="0" smtClean="0"/>
              <a:t>natural </a:t>
            </a:r>
            <a:r>
              <a:rPr lang="en-IN" sz="1600" dirty="0"/>
              <a:t>d</a:t>
            </a:r>
            <a:r>
              <a:rPr lang="en-IN" sz="1600" dirty="0" smtClean="0"/>
              <a:t>isaster </a:t>
            </a:r>
            <a:r>
              <a:rPr lang="en-IN" sz="1600" dirty="0"/>
              <a:t>is a threat to the organization and how can it be balanced so that there are no disruptions in the organization. There are some parameters that Insurers consider while Risk </a:t>
            </a:r>
            <a:r>
              <a:rPr lang="en-IN" sz="1600" dirty="0" smtClean="0"/>
              <a:t>Profiling. They are;</a:t>
            </a:r>
            <a:endParaRPr lang="en-IN" sz="1600" dirty="0"/>
          </a:p>
          <a:p>
            <a:pPr marL="171450" lvl="0" indent="-171450">
              <a:buFont typeface="Arial" panose="020B0604020202020204" pitchFamily="34" charset="0"/>
              <a:buChar char="•"/>
            </a:pPr>
            <a:r>
              <a:rPr lang="en-IN" sz="1600" dirty="0"/>
              <a:t>Nature of the threat an organization faces</a:t>
            </a:r>
          </a:p>
          <a:p>
            <a:pPr marL="171450" lvl="0" indent="-171450">
              <a:buFont typeface="Arial" panose="020B0604020202020204" pitchFamily="34" charset="0"/>
              <a:buChar char="•"/>
            </a:pPr>
            <a:r>
              <a:rPr lang="en-IN" sz="1600" dirty="0"/>
              <a:t>Degree to which the threat can impact the organization</a:t>
            </a:r>
          </a:p>
          <a:p>
            <a:pPr marL="171450" lvl="0" indent="-171450">
              <a:buFont typeface="Arial" panose="020B0604020202020204" pitchFamily="34" charset="0"/>
              <a:buChar char="•"/>
            </a:pPr>
            <a:r>
              <a:rPr lang="en-IN" sz="1600" dirty="0"/>
              <a:t>Cost associated with the type of </a:t>
            </a:r>
            <a:r>
              <a:rPr lang="en-IN" sz="1600" dirty="0" smtClean="0"/>
              <a:t>risk</a:t>
            </a:r>
          </a:p>
          <a:p>
            <a:pPr marL="171450" lvl="0" indent="-171450">
              <a:buFont typeface="Arial" panose="020B0604020202020204" pitchFamily="34" charset="0"/>
              <a:buChar char="•"/>
            </a:pPr>
            <a:endParaRPr lang="en-IN" sz="1600" dirty="0"/>
          </a:p>
          <a:p>
            <a:r>
              <a:rPr lang="en-IN" sz="1600" dirty="0"/>
              <a:t>The </a:t>
            </a:r>
            <a:r>
              <a:rPr lang="en-IN" sz="1600" dirty="0" smtClean="0"/>
              <a:t>flood </a:t>
            </a:r>
            <a:r>
              <a:rPr lang="en-IN" sz="1600" dirty="0"/>
              <a:t>database will help the insurers understand the information related to the flood such as where the flood had occurred, what was the intensity of the flood, how it affected public utilities and how many lives were lost. It also gives information on what was the total damage caused due to floods, how the weather pattern has changed in a particular region due to unknown factors and so on. With the </a:t>
            </a:r>
            <a:r>
              <a:rPr lang="en-IN" sz="1600" dirty="0" smtClean="0"/>
              <a:t>help of </a:t>
            </a:r>
            <a:r>
              <a:rPr lang="en-IN" sz="1600" dirty="0"/>
              <a:t>the above database, the Insurers can ensure that the following points are noted i.e.</a:t>
            </a:r>
          </a:p>
          <a:p>
            <a:pPr marL="171450" lvl="0" indent="-171450">
              <a:buFont typeface="Arial" panose="020B0604020202020204" pitchFamily="34" charset="0"/>
              <a:buChar char="•"/>
            </a:pPr>
            <a:r>
              <a:rPr lang="en-IN" sz="1600" dirty="0" smtClean="0"/>
              <a:t>Reimagining the risk </a:t>
            </a:r>
            <a:r>
              <a:rPr lang="en-IN" sz="1600" dirty="0"/>
              <a:t>evaluation</a:t>
            </a:r>
          </a:p>
          <a:p>
            <a:pPr marL="171450" lvl="0" indent="-171450">
              <a:buFont typeface="Arial" panose="020B0604020202020204" pitchFamily="34" charset="0"/>
              <a:buChar char="•"/>
            </a:pPr>
            <a:r>
              <a:rPr lang="en-IN" sz="1600" dirty="0"/>
              <a:t>Improving </a:t>
            </a:r>
            <a:r>
              <a:rPr lang="en-IN" sz="1600" dirty="0" smtClean="0"/>
              <a:t>the customer </a:t>
            </a:r>
            <a:r>
              <a:rPr lang="en-IN" sz="1600" dirty="0"/>
              <a:t>experience</a:t>
            </a:r>
          </a:p>
          <a:p>
            <a:pPr marL="171450" indent="-171450">
              <a:buFont typeface="Arial" panose="020B0604020202020204" pitchFamily="34" charset="0"/>
              <a:buChar char="•"/>
            </a:pPr>
            <a:r>
              <a:rPr lang="en-IN" sz="1600" dirty="0" smtClean="0"/>
              <a:t>Enhancing the efficiency </a:t>
            </a:r>
            <a:r>
              <a:rPr lang="en-IN" sz="1600" dirty="0"/>
              <a:t>and decision-making throughout the underwriting </a:t>
            </a:r>
            <a:r>
              <a:rPr lang="en-IN" sz="1600" dirty="0" smtClean="0"/>
              <a:t>process</a:t>
            </a:r>
          </a:p>
          <a:p>
            <a:pPr marL="171450" indent="-171450">
              <a:buFont typeface="Arial" panose="020B0604020202020204" pitchFamily="34" charset="0"/>
              <a:buChar char="•"/>
            </a:pPr>
            <a:endParaRPr lang="en-US" sz="1600" dirty="0"/>
          </a:p>
          <a:p>
            <a:r>
              <a:rPr lang="en-IN" sz="1600" dirty="0"/>
              <a:t>We were also able to show insights into the dataset provided to us using powerful </a:t>
            </a:r>
            <a:r>
              <a:rPr lang="en-IN" sz="1600" dirty="0" smtClean="0"/>
              <a:t>data </a:t>
            </a:r>
            <a:r>
              <a:rPr lang="en-IN" sz="1600" dirty="0"/>
              <a:t>v</a:t>
            </a:r>
            <a:r>
              <a:rPr lang="en-IN" sz="1600" dirty="0" smtClean="0"/>
              <a:t>isualization </a:t>
            </a:r>
            <a:r>
              <a:rPr lang="en-IN" sz="1600" dirty="0"/>
              <a:t>tools such as Power BI. It not only showcased the data but also provided in-depth detail for the insurers to better understand the event that has </a:t>
            </a:r>
            <a:r>
              <a:rPr lang="en-IN" sz="1600" dirty="0" smtClean="0"/>
              <a:t>occurred. </a:t>
            </a:r>
            <a:r>
              <a:rPr lang="en-IN" sz="1600" dirty="0"/>
              <a:t>T</a:t>
            </a:r>
            <a:r>
              <a:rPr lang="en-IN" sz="1600" dirty="0" smtClean="0"/>
              <a:t>herefore, </a:t>
            </a:r>
            <a:r>
              <a:rPr lang="en-IN" sz="1600" dirty="0"/>
              <a:t>it can be concluded that </a:t>
            </a:r>
            <a:r>
              <a:rPr lang="en-IN" sz="1600" dirty="0" smtClean="0"/>
              <a:t>the data </a:t>
            </a:r>
            <a:r>
              <a:rPr lang="en-IN" sz="1600" dirty="0"/>
              <a:t>plays an important role in helping Insurers in their Risk Profiling.</a:t>
            </a:r>
          </a:p>
          <a:p>
            <a:r>
              <a:rPr lang="en-IN" sz="1600" dirty="0"/>
              <a:t> </a:t>
            </a:r>
          </a:p>
          <a:p>
            <a:pPr marL="171450" indent="-171450">
              <a:buFont typeface="Arial" panose="020B0604020202020204" pitchFamily="34" charset="0"/>
              <a:buChar char="•"/>
            </a:pPr>
            <a:endParaRPr lang="en-IN" sz="1600" dirty="0" smtClean="0"/>
          </a:p>
        </p:txBody>
      </p:sp>
    </p:spTree>
    <p:extLst>
      <p:ext uri="{BB962C8B-B14F-4D97-AF65-F5344CB8AC3E}">
        <p14:creationId xmlns:p14="http://schemas.microsoft.com/office/powerpoint/2010/main" val="1631261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2725427"/>
            <a:ext cx="10978515" cy="804672"/>
          </a:xfrm>
        </p:spPr>
        <p:txBody>
          <a:bodyPr/>
          <a:lstStyle/>
          <a:p>
            <a:pPr algn="ctr"/>
            <a:r>
              <a:rPr lang="en-US" sz="4000" dirty="0" smtClean="0">
                <a:solidFill>
                  <a:schemeClr val="tx1"/>
                </a:solidFill>
                <a:latin typeface="EYInterstate Regular"/>
              </a:rPr>
              <a:t>Thank You</a:t>
            </a:r>
            <a:endParaRPr lang="en-IN" sz="4000" dirty="0">
              <a:solidFill>
                <a:schemeClr val="tx1"/>
              </a:solidFill>
              <a:latin typeface="EYInterstate Regular"/>
            </a:endParaRPr>
          </a:p>
        </p:txBody>
      </p:sp>
    </p:spTree>
    <p:extLst>
      <p:ext uri="{BB962C8B-B14F-4D97-AF65-F5344CB8AC3E}">
        <p14:creationId xmlns:p14="http://schemas.microsoft.com/office/powerpoint/2010/main" val="13579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A786A2-4247-4CA7-B069-343AC9CE0A24}"/>
              </a:ext>
            </a:extLst>
          </p:cNvPr>
          <p:cNvSpPr>
            <a:spLocks noGrp="1"/>
          </p:cNvSpPr>
          <p:nvPr>
            <p:ph type="title"/>
          </p:nvPr>
        </p:nvSpPr>
        <p:spPr>
          <a:xfrm>
            <a:off x="609920" y="546956"/>
            <a:ext cx="10978515" cy="446916"/>
          </a:xfrm>
        </p:spPr>
        <p:txBody>
          <a:bodyPr/>
          <a:lstStyle/>
          <a:p>
            <a:pPr algn="ctr"/>
            <a:r>
              <a:rPr lang="en-US" sz="3600" dirty="0" smtClean="0">
                <a:latin typeface="EYInterstate Light" panose="02000506000000020004" pitchFamily="2" charset="0"/>
              </a:rPr>
              <a:t>Table of Contents</a:t>
            </a:r>
            <a:endParaRPr lang="en-IN" sz="3600" dirty="0">
              <a:latin typeface="EYInterstate Light" panose="02000506000000020004" pitchFamily="2" charset="0"/>
            </a:endParaRPr>
          </a:p>
        </p:txBody>
      </p:sp>
      <p:sp>
        <p:nvSpPr>
          <p:cNvPr id="3" name="TextBox 2"/>
          <p:cNvSpPr txBox="1"/>
          <p:nvPr/>
        </p:nvSpPr>
        <p:spPr>
          <a:xfrm>
            <a:off x="606425" y="1970468"/>
            <a:ext cx="11303038" cy="4038029"/>
          </a:xfrm>
          <a:prstGeom prst="rect">
            <a:avLst/>
          </a:prstGeom>
          <a:noFill/>
        </p:spPr>
        <p:txBody>
          <a:bodyPr wrap="square" lIns="0" tIns="36576" rIns="0" bIns="0" rtlCol="0">
            <a:spAutoFit/>
          </a:bodyPr>
          <a:lstStyle/>
          <a:p>
            <a:pPr marL="285750" indent="-285750">
              <a:lnSpc>
                <a:spcPct val="200000"/>
              </a:lnSpc>
              <a:spcAft>
                <a:spcPts val="600"/>
              </a:spcAft>
              <a:buClr>
                <a:schemeClr val="accent2"/>
              </a:buClr>
              <a:buSzPct val="70000"/>
              <a:buFont typeface="Arial" pitchFamily="34" charset="0"/>
              <a:buChar char="►"/>
            </a:pPr>
            <a:r>
              <a:rPr lang="en-US" sz="2400" dirty="0" smtClean="0">
                <a:latin typeface="EYInterstate Light" panose="02000506000000020004"/>
              </a:rPr>
              <a:t>Purpose Statement</a:t>
            </a:r>
          </a:p>
          <a:p>
            <a:pPr marL="285750" indent="-285750">
              <a:lnSpc>
                <a:spcPct val="200000"/>
              </a:lnSpc>
              <a:spcAft>
                <a:spcPts val="600"/>
              </a:spcAft>
              <a:buClr>
                <a:schemeClr val="accent2"/>
              </a:buClr>
              <a:buSzPct val="70000"/>
              <a:buFont typeface="Arial" pitchFamily="34" charset="0"/>
              <a:buChar char="►"/>
            </a:pPr>
            <a:r>
              <a:rPr lang="en-US" sz="2400" dirty="0">
                <a:latin typeface="EYInterstate Light" panose="02000506000000020004"/>
              </a:rPr>
              <a:t>Tools used to represent </a:t>
            </a:r>
            <a:r>
              <a:rPr lang="en-US" sz="2400" dirty="0" smtClean="0">
                <a:latin typeface="EYInterstate Light" panose="02000506000000020004"/>
              </a:rPr>
              <a:t>data</a:t>
            </a:r>
          </a:p>
          <a:p>
            <a:pPr marL="285750" indent="-285750">
              <a:lnSpc>
                <a:spcPct val="200000"/>
              </a:lnSpc>
              <a:spcAft>
                <a:spcPts val="600"/>
              </a:spcAft>
              <a:buClr>
                <a:schemeClr val="accent2"/>
              </a:buClr>
              <a:buSzPct val="70000"/>
              <a:buFont typeface="Arial" pitchFamily="34" charset="0"/>
              <a:buChar char="►"/>
            </a:pPr>
            <a:r>
              <a:rPr lang="en-US" sz="2400" dirty="0" smtClean="0">
                <a:latin typeface="EYInterstate Light" panose="02000506000000020004"/>
              </a:rPr>
              <a:t>Understanding the Data</a:t>
            </a:r>
          </a:p>
          <a:p>
            <a:pPr marL="285750" indent="-285750">
              <a:lnSpc>
                <a:spcPct val="200000"/>
              </a:lnSpc>
              <a:spcAft>
                <a:spcPts val="600"/>
              </a:spcAft>
              <a:buClr>
                <a:schemeClr val="accent2"/>
              </a:buClr>
              <a:buSzPct val="70000"/>
              <a:buFont typeface="Arial" pitchFamily="34" charset="0"/>
              <a:buChar char="►"/>
            </a:pPr>
            <a:r>
              <a:rPr lang="en-US" sz="2400" dirty="0" smtClean="0">
                <a:latin typeface="EYInterstate Light" panose="02000506000000020004"/>
              </a:rPr>
              <a:t>Conclusion</a:t>
            </a:r>
          </a:p>
          <a:p>
            <a:pPr>
              <a:lnSpc>
                <a:spcPct val="200000"/>
              </a:lnSpc>
              <a:spcAft>
                <a:spcPts val="600"/>
              </a:spcAft>
              <a:buClr>
                <a:schemeClr val="accent2"/>
              </a:buClr>
              <a:buSzPct val="70000"/>
            </a:pPr>
            <a:endParaRPr lang="en-IN" sz="2400" dirty="0" smtClean="0">
              <a:latin typeface="EYInterstate Light" panose="02000506000000020004"/>
            </a:endParaRPr>
          </a:p>
        </p:txBody>
      </p:sp>
    </p:spTree>
    <p:extLst>
      <p:ext uri="{BB962C8B-B14F-4D97-AF65-F5344CB8AC3E}">
        <p14:creationId xmlns:p14="http://schemas.microsoft.com/office/powerpoint/2010/main" val="957831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2867095"/>
            <a:ext cx="10978515" cy="804672"/>
          </a:xfrm>
        </p:spPr>
        <p:txBody>
          <a:bodyPr/>
          <a:lstStyle/>
          <a:p>
            <a:pPr algn="ctr"/>
            <a:r>
              <a:rPr lang="en-US" sz="4000" u="sng" dirty="0" smtClean="0">
                <a:solidFill>
                  <a:schemeClr val="tx1"/>
                </a:solidFill>
              </a:rPr>
              <a:t>Purpose Statement</a:t>
            </a:r>
            <a:endParaRPr lang="en-IN" sz="4000" u="sng" dirty="0">
              <a:solidFill>
                <a:schemeClr val="tx1"/>
              </a:solidFill>
            </a:endParaRPr>
          </a:p>
        </p:txBody>
      </p:sp>
    </p:spTree>
    <p:extLst>
      <p:ext uri="{BB962C8B-B14F-4D97-AF65-F5344CB8AC3E}">
        <p14:creationId xmlns:p14="http://schemas.microsoft.com/office/powerpoint/2010/main" val="71518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8941" y="1378040"/>
            <a:ext cx="11668259" cy="0"/>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703590"/>
            <a:ext cx="6774287"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3600" b="1" dirty="0" smtClean="0">
                <a:solidFill>
                  <a:schemeClr val="bg2"/>
                </a:solidFill>
                <a:latin typeface="EYInterstate Regular"/>
              </a:rPr>
              <a:t>Objective</a:t>
            </a:r>
            <a:endParaRPr lang="en-IN" sz="3600" b="1" dirty="0" smtClean="0">
              <a:solidFill>
                <a:schemeClr val="bg2"/>
              </a:solidFill>
              <a:latin typeface="EYInterstate Regular"/>
            </a:endParaRPr>
          </a:p>
        </p:txBody>
      </p:sp>
      <p:sp>
        <p:nvSpPr>
          <p:cNvPr id="6" name="TextBox 5"/>
          <p:cNvSpPr txBox="1"/>
          <p:nvPr/>
        </p:nvSpPr>
        <p:spPr>
          <a:xfrm>
            <a:off x="843566" y="2854504"/>
            <a:ext cx="10419008" cy="1826654"/>
          </a:xfrm>
          <a:prstGeom prst="rect">
            <a:avLst/>
          </a:prstGeom>
          <a:noFill/>
        </p:spPr>
        <p:txBody>
          <a:bodyPr wrap="square" lIns="0" tIns="36576" rIns="0" bIns="0" rtlCol="0">
            <a:spAutoFit/>
          </a:bodyPr>
          <a:lstStyle/>
          <a:p>
            <a:pPr algn="just">
              <a:lnSpc>
                <a:spcPct val="200000"/>
              </a:lnSpc>
              <a:spcAft>
                <a:spcPts val="600"/>
              </a:spcAft>
              <a:buClr>
                <a:schemeClr val="accent2"/>
              </a:buClr>
              <a:buSzPct val="70000"/>
            </a:pPr>
            <a:r>
              <a:rPr lang="en-US" sz="2400" dirty="0" smtClean="0">
                <a:latin typeface="EYInterstate Regular"/>
              </a:rPr>
              <a:t>To help </a:t>
            </a:r>
            <a:r>
              <a:rPr lang="en-US" sz="2400" b="1" dirty="0" smtClean="0">
                <a:latin typeface="EYInterstate Regular"/>
              </a:rPr>
              <a:t>Insurers/Insurance company </a:t>
            </a:r>
            <a:r>
              <a:rPr lang="en-US" sz="2400" dirty="0" smtClean="0">
                <a:latin typeface="EYInterstate Regular"/>
              </a:rPr>
              <a:t>benefit from the Flood Data in their Risk Profiling Work using different data visualization techniques.</a:t>
            </a:r>
            <a:endParaRPr lang="en-IN" sz="2400" dirty="0" smtClean="0">
              <a:latin typeface="EYInterstate Regular"/>
            </a:endParaRPr>
          </a:p>
          <a:p>
            <a:pPr>
              <a:lnSpc>
                <a:spcPct val="85000"/>
              </a:lnSpc>
              <a:spcAft>
                <a:spcPts val="600"/>
              </a:spcAft>
              <a:buClr>
                <a:schemeClr val="accent2"/>
              </a:buClr>
              <a:buSzPct val="70000"/>
            </a:pPr>
            <a:endParaRPr lang="en-IN" dirty="0" smtClean="0">
              <a:latin typeface="EYInterstate Regular"/>
            </a:endParaRPr>
          </a:p>
        </p:txBody>
      </p:sp>
      <p:cxnSp>
        <p:nvCxnSpPr>
          <p:cNvPr id="10" name="Straight Connector 9"/>
          <p:cNvCxnSpPr/>
          <p:nvPr/>
        </p:nvCxnSpPr>
        <p:spPr>
          <a:xfrm>
            <a:off x="218941" y="6349285"/>
            <a:ext cx="11668259" cy="77273"/>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34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3034520"/>
            <a:ext cx="10978515" cy="804672"/>
          </a:xfrm>
        </p:spPr>
        <p:txBody>
          <a:bodyPr/>
          <a:lstStyle/>
          <a:p>
            <a:pPr algn="ctr"/>
            <a:r>
              <a:rPr lang="en-US" sz="4000" u="sng" dirty="0" smtClean="0">
                <a:solidFill>
                  <a:schemeClr val="tx1"/>
                </a:solidFill>
                <a:latin typeface="EYInterstate Regular"/>
              </a:rPr>
              <a:t>Data Visualization Tools used</a:t>
            </a:r>
            <a:endParaRPr lang="en-IN" sz="4000" u="sng" dirty="0">
              <a:solidFill>
                <a:schemeClr val="tx1"/>
              </a:solidFill>
              <a:latin typeface="EYInterstate Regular"/>
            </a:endParaRPr>
          </a:p>
        </p:txBody>
      </p:sp>
    </p:spTree>
    <p:extLst>
      <p:ext uri="{BB962C8B-B14F-4D97-AF65-F5344CB8AC3E}">
        <p14:creationId xmlns:p14="http://schemas.microsoft.com/office/powerpoint/2010/main" val="223306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2378" y="251791"/>
            <a:ext cx="4865972" cy="265463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121" y="3405809"/>
            <a:ext cx="3087757" cy="3226904"/>
          </a:xfrm>
          <a:prstGeom prst="rect">
            <a:avLst/>
          </a:prstGeom>
        </p:spPr>
      </p:pic>
      <p:sp>
        <p:nvSpPr>
          <p:cNvPr id="5" name="TextBox 4"/>
          <p:cNvSpPr txBox="1"/>
          <p:nvPr/>
        </p:nvSpPr>
        <p:spPr>
          <a:xfrm>
            <a:off x="437322" y="434894"/>
            <a:ext cx="6895056" cy="3545586"/>
          </a:xfrm>
          <a:prstGeom prst="rect">
            <a:avLst/>
          </a:prstGeom>
          <a:noFill/>
        </p:spPr>
        <p:txBody>
          <a:bodyPr wrap="square" lIns="0" tIns="36576" rIns="0" bIns="0" rtlCol="0">
            <a:spAutoFit/>
          </a:bodyPr>
          <a:lstStyle/>
          <a:p>
            <a:pPr>
              <a:lnSpc>
                <a:spcPct val="150000"/>
              </a:lnSpc>
              <a:spcAft>
                <a:spcPts val="600"/>
              </a:spcAft>
              <a:buClr>
                <a:schemeClr val="accent2"/>
              </a:buClr>
              <a:buSzPct val="70000"/>
            </a:pPr>
            <a:r>
              <a:rPr lang="en-US" sz="2000" b="1" u="sng" dirty="0" smtClean="0">
                <a:latin typeface="EYInterstate Regular"/>
              </a:rPr>
              <a:t>POWER BI</a:t>
            </a:r>
          </a:p>
          <a:p>
            <a:pPr marL="285750" indent="-285750">
              <a:lnSpc>
                <a:spcPct val="150000"/>
              </a:lnSpc>
              <a:spcAft>
                <a:spcPts val="600"/>
              </a:spcAft>
              <a:buClr>
                <a:schemeClr val="accent2"/>
              </a:buClr>
              <a:buSzPct val="70000"/>
              <a:buFont typeface="Arial" pitchFamily="34" charset="0"/>
              <a:buChar char="►"/>
            </a:pPr>
            <a:r>
              <a:rPr lang="en-US" sz="1600" b="1" dirty="0" smtClean="0">
                <a:latin typeface="EYInterstate Regular"/>
              </a:rPr>
              <a:t>Power BI</a:t>
            </a:r>
            <a:r>
              <a:rPr lang="en-US" sz="1600" dirty="0" smtClean="0">
                <a:latin typeface="EYInterstate Regular"/>
              </a:rPr>
              <a:t> is an interactive data visualization</a:t>
            </a:r>
            <a:r>
              <a:rPr lang="en-US" sz="1600" dirty="0">
                <a:latin typeface="EYInterstate Regular"/>
              </a:rPr>
              <a:t> </a:t>
            </a:r>
            <a:r>
              <a:rPr lang="en-US" sz="1600" dirty="0" smtClean="0">
                <a:latin typeface="EYInterstate Regular"/>
              </a:rPr>
              <a:t>software product developed by Microsoft.</a:t>
            </a:r>
            <a:r>
              <a:rPr lang="en-US" sz="1600" dirty="0">
                <a:latin typeface="EYInterstate Regular"/>
              </a:rPr>
              <a:t> </a:t>
            </a:r>
            <a:endParaRPr lang="en-US" sz="1600" dirty="0" smtClean="0">
              <a:latin typeface="EYInterstate Regular"/>
            </a:endParaRPr>
          </a:p>
          <a:p>
            <a:pPr marL="285750" indent="-285750">
              <a:lnSpc>
                <a:spcPct val="150000"/>
              </a:lnSpc>
              <a:spcAft>
                <a:spcPts val="600"/>
              </a:spcAft>
              <a:buClr>
                <a:schemeClr val="accent2"/>
              </a:buClr>
              <a:buSzPct val="70000"/>
              <a:buFont typeface="Arial" pitchFamily="34" charset="0"/>
              <a:buChar char="►"/>
            </a:pPr>
            <a:r>
              <a:rPr lang="en-US" sz="1600" dirty="0">
                <a:latin typeface="EYInterstate Regular"/>
              </a:rPr>
              <a:t>Power BI brings data to </a:t>
            </a:r>
            <a:r>
              <a:rPr lang="en-US" sz="1600" dirty="0" smtClean="0">
                <a:latin typeface="EYInterstate Regular"/>
              </a:rPr>
              <a:t>life.</a:t>
            </a:r>
          </a:p>
          <a:p>
            <a:pPr marL="285750" indent="-285750">
              <a:lnSpc>
                <a:spcPct val="150000"/>
              </a:lnSpc>
              <a:spcAft>
                <a:spcPts val="600"/>
              </a:spcAft>
              <a:buClr>
                <a:schemeClr val="accent2"/>
              </a:buClr>
              <a:buSzPct val="70000"/>
              <a:buFont typeface="Arial" pitchFamily="34" charset="0"/>
              <a:buChar char="►"/>
            </a:pPr>
            <a:r>
              <a:rPr lang="en-US" sz="1600" dirty="0">
                <a:latin typeface="EYInterstate Regular"/>
              </a:rPr>
              <a:t>Power BI easily connects to many data sources.</a:t>
            </a:r>
          </a:p>
          <a:p>
            <a:pPr marL="285750" indent="-285750">
              <a:lnSpc>
                <a:spcPct val="150000"/>
              </a:lnSpc>
              <a:spcAft>
                <a:spcPts val="600"/>
              </a:spcAft>
              <a:buClr>
                <a:schemeClr val="accent2"/>
              </a:buClr>
              <a:buSzPct val="70000"/>
              <a:buFont typeface="Arial" pitchFamily="34" charset="0"/>
              <a:buChar char="►"/>
            </a:pPr>
            <a:r>
              <a:rPr lang="en-US" sz="1600" dirty="0">
                <a:latin typeface="EYInterstate Regular"/>
              </a:rPr>
              <a:t>Power BI can provide business intelligence for all.</a:t>
            </a:r>
          </a:p>
          <a:p>
            <a:pPr marL="285750" indent="-285750">
              <a:lnSpc>
                <a:spcPct val="150000"/>
              </a:lnSpc>
              <a:spcAft>
                <a:spcPts val="600"/>
              </a:spcAft>
              <a:buClr>
                <a:schemeClr val="accent2"/>
              </a:buClr>
              <a:buSzPct val="70000"/>
              <a:buFont typeface="Arial" pitchFamily="34" charset="0"/>
              <a:buChar char="►"/>
            </a:pPr>
            <a:endParaRPr lang="en-US" sz="1600" dirty="0" smtClean="0">
              <a:latin typeface="EYInterstate Regular"/>
            </a:endParaRPr>
          </a:p>
          <a:p>
            <a:pPr marL="285750" indent="-285750">
              <a:lnSpc>
                <a:spcPct val="150000"/>
              </a:lnSpc>
              <a:spcAft>
                <a:spcPts val="600"/>
              </a:spcAft>
              <a:buClr>
                <a:schemeClr val="accent2"/>
              </a:buClr>
              <a:buSzPct val="70000"/>
              <a:buFont typeface="Arial" pitchFamily="34" charset="0"/>
              <a:buChar char="►"/>
            </a:pPr>
            <a:endParaRPr lang="en-IN" sz="1600" dirty="0" smtClean="0">
              <a:latin typeface="EYInterstate Regular"/>
            </a:endParaRPr>
          </a:p>
        </p:txBody>
      </p:sp>
      <p:sp>
        <p:nvSpPr>
          <p:cNvPr id="6" name="TextBox 5"/>
          <p:cNvSpPr txBox="1"/>
          <p:nvPr/>
        </p:nvSpPr>
        <p:spPr>
          <a:xfrm>
            <a:off x="437322" y="3508078"/>
            <a:ext cx="7593496" cy="3022366"/>
          </a:xfrm>
          <a:prstGeom prst="rect">
            <a:avLst/>
          </a:prstGeom>
          <a:noFill/>
        </p:spPr>
        <p:txBody>
          <a:bodyPr wrap="square" lIns="0" tIns="36576" rIns="0" bIns="0" rtlCol="0">
            <a:spAutoFit/>
          </a:bodyPr>
          <a:lstStyle/>
          <a:p>
            <a:pPr>
              <a:lnSpc>
                <a:spcPct val="150000"/>
              </a:lnSpc>
              <a:spcAft>
                <a:spcPts val="600"/>
              </a:spcAft>
              <a:buClr>
                <a:schemeClr val="accent2"/>
              </a:buClr>
              <a:buSzPct val="70000"/>
            </a:pPr>
            <a:r>
              <a:rPr lang="en-US" sz="2000" b="1" u="sng" dirty="0" smtClean="0">
                <a:latin typeface="EYInterstate Regular"/>
              </a:rPr>
              <a:t>JUPYTER</a:t>
            </a:r>
          </a:p>
          <a:p>
            <a:pPr marL="285750" indent="-285750">
              <a:lnSpc>
                <a:spcPct val="150000"/>
              </a:lnSpc>
              <a:spcAft>
                <a:spcPts val="600"/>
              </a:spcAft>
              <a:buClr>
                <a:schemeClr val="accent2"/>
              </a:buClr>
              <a:buSzPct val="70000"/>
              <a:buFont typeface="Arial" pitchFamily="34" charset="0"/>
              <a:buChar char="►"/>
            </a:pPr>
            <a:r>
              <a:rPr lang="en-US" sz="1600" dirty="0">
                <a:latin typeface="EYInterstate Regular"/>
              </a:rPr>
              <a:t>JupyterLab is the latest web-based interactive development environment for notebooks, code, and data</a:t>
            </a:r>
            <a:r>
              <a:rPr lang="en-US" sz="1600" dirty="0" smtClean="0">
                <a:latin typeface="EYInterstate Regular"/>
              </a:rPr>
              <a:t>.</a:t>
            </a:r>
          </a:p>
          <a:p>
            <a:pPr marL="285750" indent="-285750">
              <a:lnSpc>
                <a:spcPct val="150000"/>
              </a:lnSpc>
              <a:spcAft>
                <a:spcPts val="600"/>
              </a:spcAft>
              <a:buClr>
                <a:schemeClr val="accent2"/>
              </a:buClr>
              <a:buSzPct val="70000"/>
              <a:buFont typeface="Arial" pitchFamily="34" charset="0"/>
              <a:buChar char="►"/>
            </a:pPr>
            <a:r>
              <a:rPr lang="en-US" sz="1600" dirty="0" smtClean="0">
                <a:latin typeface="EYInterstate Regular"/>
              </a:rPr>
              <a:t>They are </a:t>
            </a:r>
            <a:r>
              <a:rPr lang="en-US" sz="1600" dirty="0">
                <a:latin typeface="EYInterstate Regular"/>
              </a:rPr>
              <a:t>great for showcasing your work</a:t>
            </a:r>
            <a:r>
              <a:rPr lang="en-US" sz="1600" dirty="0" smtClean="0">
                <a:latin typeface="EYInterstate Regular"/>
              </a:rPr>
              <a:t>.</a:t>
            </a:r>
            <a:r>
              <a:rPr lang="en-US" sz="1600" dirty="0">
                <a:latin typeface="EYInterstate Regular"/>
              </a:rPr>
              <a:t> You can see both the code and the </a:t>
            </a:r>
            <a:r>
              <a:rPr lang="en-US" sz="1600" dirty="0" smtClean="0">
                <a:latin typeface="EYInterstate Regular"/>
              </a:rPr>
              <a:t>results.</a:t>
            </a:r>
          </a:p>
          <a:p>
            <a:pPr marL="285750" indent="-285750">
              <a:lnSpc>
                <a:spcPct val="150000"/>
              </a:lnSpc>
              <a:spcAft>
                <a:spcPts val="600"/>
              </a:spcAft>
              <a:buClr>
                <a:schemeClr val="accent2"/>
              </a:buClr>
              <a:buSzPct val="70000"/>
              <a:buFont typeface="Arial" pitchFamily="34" charset="0"/>
              <a:buChar char="►"/>
            </a:pPr>
            <a:r>
              <a:rPr lang="en-US" sz="1600" dirty="0">
                <a:latin typeface="EYInterstate Regular"/>
              </a:rPr>
              <a:t>Very easy to host server side, which is useful for security purposes.</a:t>
            </a:r>
          </a:p>
          <a:p>
            <a:pPr marL="285750" indent="-285750">
              <a:lnSpc>
                <a:spcPct val="150000"/>
              </a:lnSpc>
              <a:spcAft>
                <a:spcPts val="600"/>
              </a:spcAft>
              <a:buClr>
                <a:schemeClr val="accent2"/>
              </a:buClr>
              <a:buSzPct val="70000"/>
              <a:buFont typeface="Arial" pitchFamily="34" charset="0"/>
              <a:buChar char="►"/>
            </a:pPr>
            <a:endParaRPr lang="en-IN" sz="1600" dirty="0" smtClean="0">
              <a:latin typeface="EYInterstate Regular"/>
            </a:endParaRPr>
          </a:p>
        </p:txBody>
      </p:sp>
    </p:spTree>
    <p:extLst>
      <p:ext uri="{BB962C8B-B14F-4D97-AF65-F5344CB8AC3E}">
        <p14:creationId xmlns:p14="http://schemas.microsoft.com/office/powerpoint/2010/main" val="3189773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2776943"/>
            <a:ext cx="10978515" cy="804672"/>
          </a:xfrm>
        </p:spPr>
        <p:txBody>
          <a:bodyPr/>
          <a:lstStyle/>
          <a:p>
            <a:pPr algn="ctr"/>
            <a:r>
              <a:rPr lang="en-US" sz="4000" u="sng" dirty="0" smtClean="0">
                <a:solidFill>
                  <a:schemeClr val="tx1"/>
                </a:solidFill>
                <a:latin typeface="EYInterstate Regular"/>
              </a:rPr>
              <a:t>Presenting the data</a:t>
            </a:r>
            <a:endParaRPr lang="en-IN" sz="4000" u="sng" dirty="0">
              <a:solidFill>
                <a:schemeClr val="tx1"/>
              </a:solidFill>
              <a:latin typeface="EYInterstate Regular"/>
            </a:endParaRPr>
          </a:p>
        </p:txBody>
      </p:sp>
    </p:spTree>
    <p:extLst>
      <p:ext uri="{BB962C8B-B14F-4D97-AF65-F5344CB8AC3E}">
        <p14:creationId xmlns:p14="http://schemas.microsoft.com/office/powerpoint/2010/main" val="318107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519337"/>
            <a:ext cx="10978515" cy="860400"/>
          </a:xfrm>
        </p:spPr>
        <p:txBody>
          <a:bodyPr/>
          <a:lstStyle/>
          <a:p>
            <a:r>
              <a:rPr lang="en-US" dirty="0" smtClean="0">
                <a:latin typeface="EYInterstate Regular"/>
              </a:rPr>
              <a:t>Understanding the Data</a:t>
            </a:r>
            <a:endParaRPr lang="en-IN" dirty="0">
              <a:latin typeface="EYInterstate Regular"/>
            </a:endParaRPr>
          </a:p>
        </p:txBody>
      </p:sp>
      <p:sp>
        <p:nvSpPr>
          <p:cNvPr id="3" name="TextBox 2"/>
          <p:cNvSpPr txBox="1"/>
          <p:nvPr/>
        </p:nvSpPr>
        <p:spPr>
          <a:xfrm>
            <a:off x="609920" y="1084131"/>
            <a:ext cx="10878035" cy="1061829"/>
          </a:xfrm>
          <a:prstGeom prst="rect">
            <a:avLst/>
          </a:prstGeom>
          <a:noFill/>
        </p:spPr>
        <p:txBody>
          <a:bodyPr wrap="square" lIns="0" tIns="36576" rIns="0" bIns="0" rtlCol="0">
            <a:spAutoFit/>
          </a:bodyPr>
          <a:lstStyle/>
          <a:p>
            <a:pPr marL="285750" indent="-285750">
              <a:lnSpc>
                <a:spcPct val="150000"/>
              </a:lnSpc>
              <a:spcAft>
                <a:spcPts val="600"/>
              </a:spcAft>
              <a:buClr>
                <a:schemeClr val="accent2"/>
              </a:buClr>
              <a:buSzPct val="70000"/>
              <a:buFont typeface="Arial" pitchFamily="34" charset="0"/>
              <a:buChar char="►"/>
            </a:pPr>
            <a:r>
              <a:rPr lang="en-US" sz="1600" dirty="0" smtClean="0">
                <a:latin typeface="EYInterstate Regular"/>
              </a:rPr>
              <a:t>We have an India specific dataset related to the total damages that has been accounted for the year 2016-2018 because of the flood.</a:t>
            </a:r>
          </a:p>
          <a:p>
            <a:pPr marL="285750" indent="-285750">
              <a:lnSpc>
                <a:spcPct val="85000"/>
              </a:lnSpc>
              <a:spcAft>
                <a:spcPts val="600"/>
              </a:spcAft>
              <a:buClr>
                <a:schemeClr val="accent2"/>
              </a:buClr>
              <a:buSzPct val="70000"/>
              <a:buFont typeface="Arial" pitchFamily="34" charset="0"/>
              <a:buChar char="►"/>
            </a:pPr>
            <a:r>
              <a:rPr lang="en-US" sz="1600" dirty="0" smtClean="0">
                <a:latin typeface="EYInterstate Regular"/>
              </a:rPr>
              <a:t>The dataset consists of many fields such as </a:t>
            </a:r>
            <a:r>
              <a:rPr lang="en-US" sz="1600" b="1" dirty="0" smtClean="0">
                <a:latin typeface="EYInterstate Regular"/>
              </a:rPr>
              <a:t>Loss of Public utilities</a:t>
            </a:r>
            <a:r>
              <a:rPr lang="en-US" sz="1600" dirty="0" smtClean="0">
                <a:latin typeface="EYInterstate Regular"/>
              </a:rPr>
              <a:t>, </a:t>
            </a:r>
            <a:r>
              <a:rPr lang="en-US" sz="1600" b="1" dirty="0" smtClean="0">
                <a:latin typeface="EYInterstate Regular"/>
              </a:rPr>
              <a:t>Loss of Crops</a:t>
            </a:r>
            <a:r>
              <a:rPr lang="en-US" sz="1600" dirty="0" smtClean="0">
                <a:latin typeface="EYInterstate Regular"/>
              </a:rPr>
              <a:t>, </a:t>
            </a:r>
            <a:r>
              <a:rPr lang="en-US" sz="1600" b="1" dirty="0" smtClean="0">
                <a:latin typeface="EYInterstate Regular"/>
              </a:rPr>
              <a:t>Loss of Houses </a:t>
            </a:r>
            <a:r>
              <a:rPr lang="en-US" sz="1600" dirty="0" smtClean="0">
                <a:latin typeface="EYInterstate Regular"/>
              </a:rPr>
              <a:t>etc.</a:t>
            </a:r>
            <a:endParaRPr lang="en-IN" sz="1600" b="1" dirty="0" smtClean="0">
              <a:latin typeface="EYInterstate Regular"/>
            </a:endParaRPr>
          </a:p>
        </p:txBody>
      </p:sp>
      <p:pic>
        <p:nvPicPr>
          <p:cNvPr id="8" name="Picture 7" descr="E:\Users\VARUN\Pictures\2016-flood.PNG"/>
          <p:cNvPicPr/>
          <p:nvPr/>
        </p:nvPicPr>
        <p:blipFill>
          <a:blip r:embed="rId2">
            <a:extLst>
              <a:ext uri="{28A0092B-C50C-407E-A947-70E740481C1C}">
                <a14:useLocalDpi xmlns:a14="http://schemas.microsoft.com/office/drawing/2010/main" val="0"/>
              </a:ext>
            </a:extLst>
          </a:blip>
          <a:srcRect/>
          <a:stretch>
            <a:fillRect/>
          </a:stretch>
        </p:blipFill>
        <p:spPr bwMode="auto">
          <a:xfrm>
            <a:off x="609920" y="2302834"/>
            <a:ext cx="3353852" cy="3247961"/>
          </a:xfrm>
          <a:prstGeom prst="rect">
            <a:avLst/>
          </a:prstGeom>
          <a:noFill/>
          <a:ln>
            <a:solidFill>
              <a:schemeClr val="tx1"/>
            </a:solidFill>
          </a:ln>
        </p:spPr>
      </p:pic>
      <p:sp>
        <p:nvSpPr>
          <p:cNvPr id="12" name="TextBox 11"/>
          <p:cNvSpPr txBox="1"/>
          <p:nvPr/>
        </p:nvSpPr>
        <p:spPr>
          <a:xfrm>
            <a:off x="1043189" y="5756856"/>
            <a:ext cx="2524259"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2000" b="1" u="sng" dirty="0" smtClean="0"/>
              <a:t>2016</a:t>
            </a:r>
            <a:endParaRPr lang="en-IN" sz="2000" b="1" u="sng" dirty="0" smtClean="0"/>
          </a:p>
        </p:txBody>
      </p:sp>
      <p:pic>
        <p:nvPicPr>
          <p:cNvPr id="13" name="Picture 12" descr="D:\Users\VARUN\Desktop\2017 flood.PNG"/>
          <p:cNvPicPr/>
          <p:nvPr/>
        </p:nvPicPr>
        <p:blipFill>
          <a:blip r:embed="rId3">
            <a:extLst>
              <a:ext uri="{28A0092B-C50C-407E-A947-70E740481C1C}">
                <a14:useLocalDpi xmlns:a14="http://schemas.microsoft.com/office/drawing/2010/main" val="0"/>
              </a:ext>
            </a:extLst>
          </a:blip>
          <a:srcRect/>
          <a:stretch>
            <a:fillRect/>
          </a:stretch>
        </p:blipFill>
        <p:spPr bwMode="auto">
          <a:xfrm>
            <a:off x="4373386" y="2302834"/>
            <a:ext cx="3451582" cy="3247961"/>
          </a:xfrm>
          <a:prstGeom prst="rect">
            <a:avLst/>
          </a:prstGeom>
          <a:noFill/>
          <a:ln>
            <a:solidFill>
              <a:schemeClr val="tx1"/>
            </a:solidFill>
          </a:ln>
        </p:spPr>
      </p:pic>
      <p:sp>
        <p:nvSpPr>
          <p:cNvPr id="14" name="TextBox 13"/>
          <p:cNvSpPr txBox="1"/>
          <p:nvPr/>
        </p:nvSpPr>
        <p:spPr>
          <a:xfrm>
            <a:off x="4621369" y="5756855"/>
            <a:ext cx="2524259"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2000" b="1" u="sng" dirty="0" smtClean="0"/>
              <a:t>2017</a:t>
            </a:r>
            <a:endParaRPr lang="en-IN" sz="2000" b="1" u="sng" dirty="0" smtClean="0"/>
          </a:p>
        </p:txBody>
      </p:sp>
      <p:pic>
        <p:nvPicPr>
          <p:cNvPr id="15" name="Picture 14" descr="D:\Users\VARUN\Desktop\2018 flood.PNG"/>
          <p:cNvPicPr/>
          <p:nvPr/>
        </p:nvPicPr>
        <p:blipFill>
          <a:blip r:embed="rId4">
            <a:extLst>
              <a:ext uri="{28A0092B-C50C-407E-A947-70E740481C1C}">
                <a14:useLocalDpi xmlns:a14="http://schemas.microsoft.com/office/drawing/2010/main" val="0"/>
              </a:ext>
            </a:extLst>
          </a:blip>
          <a:srcRect/>
          <a:stretch>
            <a:fillRect/>
          </a:stretch>
        </p:blipFill>
        <p:spPr bwMode="auto">
          <a:xfrm>
            <a:off x="8234582" y="2302834"/>
            <a:ext cx="3435887" cy="3247961"/>
          </a:xfrm>
          <a:prstGeom prst="rect">
            <a:avLst/>
          </a:prstGeom>
          <a:noFill/>
          <a:ln>
            <a:solidFill>
              <a:schemeClr val="tx1"/>
            </a:solidFill>
          </a:ln>
        </p:spPr>
      </p:pic>
      <p:sp>
        <p:nvSpPr>
          <p:cNvPr id="16" name="TextBox 15"/>
          <p:cNvSpPr txBox="1"/>
          <p:nvPr/>
        </p:nvSpPr>
        <p:spPr>
          <a:xfrm>
            <a:off x="8690395" y="5733426"/>
            <a:ext cx="2524259"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2000" b="1" u="sng" dirty="0" smtClean="0"/>
              <a:t>2018</a:t>
            </a:r>
            <a:endParaRPr lang="en-IN" sz="2000" b="1" u="sng" dirty="0" smtClean="0"/>
          </a:p>
        </p:txBody>
      </p:sp>
    </p:spTree>
    <p:extLst>
      <p:ext uri="{BB962C8B-B14F-4D97-AF65-F5344CB8AC3E}">
        <p14:creationId xmlns:p14="http://schemas.microsoft.com/office/powerpoint/2010/main" val="3421729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20" y="3111793"/>
            <a:ext cx="10978515" cy="804672"/>
          </a:xfrm>
        </p:spPr>
        <p:txBody>
          <a:bodyPr/>
          <a:lstStyle/>
          <a:p>
            <a:pPr algn="ctr"/>
            <a:r>
              <a:rPr lang="en-US" sz="4000" u="sng" dirty="0" smtClean="0">
                <a:solidFill>
                  <a:schemeClr val="tx1"/>
                </a:solidFill>
                <a:latin typeface="EYInterstate Regular"/>
              </a:rPr>
              <a:t>Conclusion</a:t>
            </a:r>
            <a:endParaRPr lang="en-IN" sz="4000" u="sng" dirty="0">
              <a:solidFill>
                <a:schemeClr val="tx1"/>
              </a:solidFill>
              <a:latin typeface="EYInterstate Regular"/>
            </a:endParaRPr>
          </a:p>
        </p:txBody>
      </p:sp>
    </p:spTree>
    <p:extLst>
      <p:ext uri="{BB962C8B-B14F-4D97-AF65-F5344CB8AC3E}">
        <p14:creationId xmlns:p14="http://schemas.microsoft.com/office/powerpoint/2010/main" val="3839915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0.xml><?xml version="1.0" encoding="utf-8"?>
<a:theme xmlns:a="http://schemas.openxmlformats.org/drawingml/2006/main" name="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1.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12.xml><?xml version="1.0" encoding="utf-8"?>
<a:theme xmlns:a="http://schemas.openxmlformats.org/drawingml/2006/main" name="1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3.xml><?xml version="1.0" encoding="utf-8"?>
<a:theme xmlns:a="http://schemas.openxmlformats.org/drawingml/2006/main" name="2_EY widescreen presentation 2015 v1">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4.xml><?xml version="1.0" encoding="utf-8"?>
<a:theme xmlns:a="http://schemas.openxmlformats.org/drawingml/2006/main" name="1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Y_regular_presentation">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9525">
          <a:no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1_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EY light projection">
  <a:themeElements>
    <a:clrScheme name="Custom 1">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68FF01"/>
        </a:solidFill>
      </a:spPr>
      <a:bodyPr wrap="square" lIns="36000" tIns="36576" rIns="36000" bIns="36000" rtlCol="0" anchor="ctr" anchorCtr="0">
        <a:noAutofit/>
      </a:bodyPr>
      <a:lstStyle>
        <a:defPPr algn="ctr">
          <a:lnSpc>
            <a:spcPct val="85000"/>
          </a:lnSpc>
          <a:spcAft>
            <a:spcPts val="600"/>
          </a:spcAft>
          <a:buClr>
            <a:schemeClr val="accent2"/>
          </a:buClr>
          <a:buSzPct val="70000"/>
          <a:defRPr sz="1600" b="1" dirty="0"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1_EY_regular_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 Interstate">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7.xml><?xml version="1.0" encoding="utf-8"?>
<a:theme xmlns:a="http://schemas.openxmlformats.org/drawingml/2006/main" name="EY dark background">
  <a:themeElements>
    <a:clrScheme name="Custom 3">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FFFF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8.xml><?xml version="1.0" encoding="utf-8"?>
<a:theme xmlns:a="http://schemas.openxmlformats.org/drawingml/2006/main" name="EY_Presentation_Regular_Print">
  <a:themeElements>
    <a:clrScheme name="Custom 2">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9.xml><?xml version="1.0" encoding="utf-8"?>
<a:theme xmlns:a="http://schemas.openxmlformats.org/drawingml/2006/main" name="EY regular 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ED596C4BE333429E2C1D22CC94175C" ma:contentTypeVersion="12" ma:contentTypeDescription="Create a new document." ma:contentTypeScope="" ma:versionID="8e5b1970978606717718784cf0b8ec23">
  <xsd:schema xmlns:xsd="http://www.w3.org/2001/XMLSchema" xmlns:xs="http://www.w3.org/2001/XMLSchema" xmlns:p="http://schemas.microsoft.com/office/2006/metadata/properties" xmlns:ns3="3f537b69-909f-4fce-8c6c-fc7e011a84c8" xmlns:ns4="269db68a-2a20-4745-b599-b058d16d1873" targetNamespace="http://schemas.microsoft.com/office/2006/metadata/properties" ma:root="true" ma:fieldsID="15d42616ecfea39f9433121d71a4710d" ns3:_="" ns4:_="">
    <xsd:import namespace="3f537b69-909f-4fce-8c6c-fc7e011a84c8"/>
    <xsd:import namespace="269db68a-2a20-4745-b599-b058d16d187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537b69-909f-4fce-8c6c-fc7e011a84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9db68a-2a20-4745-b599-b058d16d18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5527A9-8529-4CD4-A3AF-AB47D29B28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537b69-909f-4fce-8c6c-fc7e011a84c8"/>
    <ds:schemaRef ds:uri="269db68a-2a20-4745-b599-b058d16d1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0FDB0-FA47-442D-87AF-A96B05604B26}">
  <ds:schemaRefs>
    <ds:schemaRef ds:uri="http://schemas.microsoft.com/sharepoint/v3/contenttype/forms"/>
  </ds:schemaRefs>
</ds:datastoreItem>
</file>

<file path=customXml/itemProps3.xml><?xml version="1.0" encoding="utf-8"?>
<ds:datastoreItem xmlns:ds="http://schemas.openxmlformats.org/officeDocument/2006/customXml" ds:itemID="{C4F7526A-1345-4DEA-8A04-791EDB47D627}">
  <ds:schemaRefs>
    <ds:schemaRef ds:uri="http://purl.org/dc/terms/"/>
    <ds:schemaRef ds:uri="http://schemas.openxmlformats.org/package/2006/metadata/core-properties"/>
    <ds:schemaRef ds:uri="3f537b69-909f-4fce-8c6c-fc7e011a84c8"/>
    <ds:schemaRef ds:uri="http://schemas.microsoft.com/office/2006/documentManagement/types"/>
    <ds:schemaRef ds:uri="http://schemas.microsoft.com/office/infopath/2007/PartnerControls"/>
    <ds:schemaRef ds:uri="http://purl.org/dc/elements/1.1/"/>
    <ds:schemaRef ds:uri="http://schemas.microsoft.com/office/2006/metadata/properties"/>
    <ds:schemaRef ds:uri="269db68a-2a20-4745-b599-b058d16d187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NSMADP Event 2016_PPT template</Template>
  <TotalTime>24086</TotalTime>
  <Words>436</Words>
  <Application>Microsoft Office PowerPoint</Application>
  <PresentationFormat>Custom</PresentationFormat>
  <Paragraphs>43</Paragraphs>
  <Slides>11</Slides>
  <Notes>0</Notes>
  <HiddenSlides>0</HiddenSlides>
  <MMClips>0</MMClips>
  <ScaleCrop>false</ScaleCrop>
  <HeadingPairs>
    <vt:vector size="8" baseType="variant">
      <vt:variant>
        <vt:lpstr>Fonts Used</vt:lpstr>
      </vt:variant>
      <vt:variant>
        <vt:i4>6</vt:i4>
      </vt:variant>
      <vt:variant>
        <vt:lpstr>Theme</vt:lpstr>
      </vt:variant>
      <vt:variant>
        <vt:i4>14</vt:i4>
      </vt:variant>
      <vt:variant>
        <vt:lpstr>Embedded OLE Servers</vt:lpstr>
      </vt:variant>
      <vt:variant>
        <vt:i4>1</vt:i4>
      </vt:variant>
      <vt:variant>
        <vt:lpstr>Slide Titles</vt:lpstr>
      </vt:variant>
      <vt:variant>
        <vt:i4>11</vt:i4>
      </vt:variant>
    </vt:vector>
  </HeadingPairs>
  <TitlesOfParts>
    <vt:vector size="32" baseType="lpstr">
      <vt:lpstr>Arial Unicode MS</vt:lpstr>
      <vt:lpstr>Arial</vt:lpstr>
      <vt:lpstr>EYInterstate</vt:lpstr>
      <vt:lpstr>EYInterstate Light</vt:lpstr>
      <vt:lpstr>EYInterstate Regular</vt:lpstr>
      <vt:lpstr>Georgia</vt:lpstr>
      <vt:lpstr>EY dark projection</vt:lpstr>
      <vt:lpstr>EY_regular_presentation</vt:lpstr>
      <vt:lpstr>1_EY dark projection</vt:lpstr>
      <vt:lpstr>EY light projection</vt:lpstr>
      <vt:lpstr>1_EY_regular_presentation_2010</vt:lpstr>
      <vt:lpstr>EY light background</vt:lpstr>
      <vt:lpstr>EY dark background</vt:lpstr>
      <vt:lpstr>EY_Presentation_Regular_Print</vt:lpstr>
      <vt:lpstr>EY regular presentation_2010</vt:lpstr>
      <vt:lpstr>EY widescreen presentation 2015 v1</vt:lpstr>
      <vt:lpstr>1_EY dark background</vt:lpstr>
      <vt:lpstr>1_EY widescreen presentation 2015 v1</vt:lpstr>
      <vt:lpstr>2_EY widescreen presentation 2015 v1</vt:lpstr>
      <vt:lpstr>1_EY light background</vt:lpstr>
      <vt:lpstr>think-cell Slide</vt:lpstr>
      <vt:lpstr>How Insurers can use Flood Data for Risk Profiling</vt:lpstr>
      <vt:lpstr>Table of Contents</vt:lpstr>
      <vt:lpstr>Purpose Statement</vt:lpstr>
      <vt:lpstr>PowerPoint Presentation</vt:lpstr>
      <vt:lpstr>Data Visualization Tools used</vt:lpstr>
      <vt:lpstr>PowerPoint Presentation</vt:lpstr>
      <vt:lpstr>Presenting the data</vt:lpstr>
      <vt:lpstr>Understanding the Data</vt:lpstr>
      <vt:lpstr>Conclusion</vt:lpstr>
      <vt:lpstr>Intention behind the project...</vt:lpstr>
      <vt:lpstr>Thank You</vt:lpstr>
    </vt:vector>
  </TitlesOfParts>
  <Company>Ernst &amp; Young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Senior Manager and Associate Director Program</dc:title>
  <dc:creator>Shameer T</dc:creator>
  <cp:keywords>global; PowerPoint; Templates; ribbon; Branding Zone; branding; brand; office</cp:keywords>
  <cp:lastModifiedBy>Microsoft account</cp:lastModifiedBy>
  <cp:revision>520</cp:revision>
  <cp:lastPrinted>2020-08-18T07:14:28Z</cp:lastPrinted>
  <dcterms:created xsi:type="dcterms:W3CDTF">2016-09-08T15:44:21Z</dcterms:created>
  <dcterms:modified xsi:type="dcterms:W3CDTF">2022-08-19T04:39:20Z</dcterms:modified>
  <cp:contentStatus>Approved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0x01010085ED596C4BE333429E2C1D22CC94175C</vt:lpwstr>
  </property>
</Properties>
</file>